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10-->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83" r:id="rId2"/>
    <p:sldMasterId id="2147483707" r:id="rId3"/>
    <p:sldMasterId id="2147483731" r:id="rId4"/>
    <p:sldMasterId id="2147483755" r:id="rId5"/>
    <p:sldMasterId id="2147483779" r:id="rId6"/>
    <p:sldMasterId id="2147483803" r:id="rId7"/>
    <p:sldMasterId id="2147483827" r:id="rId8"/>
    <p:sldMasterId id="2147483851" r:id="rId9"/>
    <p:sldMasterId id="2147483875" r:id="rId10"/>
    <p:sldMasterId id="2147483899" r:id="rId11"/>
    <p:sldMasterId id="2147483924" r:id="rId12"/>
    <p:sldMasterId id="2147483949" r:id="rId13"/>
    <p:sldMasterId id="2147483974" r:id="rId14"/>
    <p:sldMasterId id="2147483999" r:id="rId15"/>
    <p:sldMasterId id="2147484024" r:id="rId16"/>
    <p:sldMasterId id="2147484049" r:id="rId17"/>
    <p:sldMasterId id="2147484074" r:id="rId18"/>
    <p:sldMasterId id="2147484099" r:id="rId19"/>
  </p:sldMasterIdLst>
  <p:sldIdLst>
    <p:sldId id="259" r:id="rId20"/>
    <p:sldId id="262" r:id="rId21"/>
    <p:sldId id="265" r:id="rId22"/>
    <p:sldId id="268" r:id="rId23"/>
    <p:sldId id="271" r:id="rId24"/>
    <p:sldId id="274" r:id="rId25"/>
    <p:sldId id="277" r:id="rId26"/>
    <p:sldId id="280" r:id="rId27"/>
    <p:sldId id="283" r:id="rId28"/>
    <p:sldId id="286" r:id="rId29"/>
    <p:sldId id="289" r:id="rId30"/>
    <p:sldId id="292" r:id="rId31"/>
    <p:sldId id="295" r:id="rId32"/>
    <p:sldId id="298" r:id="rId33"/>
    <p:sldId id="301" r:id="rId34"/>
    <p:sldId id="304" r:id="rId35"/>
    <p:sldId id="307" r:id="rId36"/>
    <p:sldId id="310" r:id="rId37"/>
    <p:sldId id="313" r:id="rId38"/>
    <p:sldId id="316" r:id="rId39"/>
    <p:sldId id="319" r:id="rId40"/>
    <p:sldId id="322" r:id="rId41"/>
    <p:sldId id="325" r:id="rId42"/>
    <p:sldId id="328" r:id="rId43"/>
    <p:sldId id="331" r:id="rId44"/>
    <p:sldId id="334" r:id="rId45"/>
    <p:sldId id="337" r:id="rId46"/>
    <p:sldId id="340" r:id="rId47"/>
    <p:sldId id="343" r:id="rId48"/>
    <p:sldId id="346" r:id="rId49"/>
    <p:sldId id="349" r:id="rId50"/>
    <p:sldId id="352" r:id="rId51"/>
    <p:sldId id="355" r:id="rId52"/>
    <p:sldId id="358" r:id="rId53"/>
    <p:sldId id="361" r:id="rId54"/>
    <p:sldId id="364" r:id="rId55"/>
    <p:sldId id="367" r:id="rId56"/>
    <p:sldId id="370" r:id="rId57"/>
    <p:sldId id="373" r:id="rId58"/>
    <p:sldId id="376" r:id="rId59"/>
    <p:sldId id="379" r:id="rId60"/>
    <p:sldId id="382" r:id="rId61"/>
    <p:sldId id="385" r:id="rId62"/>
    <p:sldId id="388" r:id="rId63"/>
    <p:sldId id="391" r:id="rId64"/>
    <p:sldId id="394" r:id="rId65"/>
    <p:sldId id="397" r:id="rId66"/>
    <p:sldId id="400" r:id="rId67"/>
    <p:sldId id="403" r:id="rId68"/>
    <p:sldId id="406" r:id="rId69"/>
    <p:sldId id="409" r:id="rId70"/>
    <p:sldId id="412" r:id="rId71"/>
    <p:sldId id="415" r:id="rId72"/>
    <p:sldId id="418" r:id="rId73"/>
    <p:sldId id="421" r:id="rId74"/>
    <p:sldId id="424" r:id="rId75"/>
    <p:sldId id="427" r:id="rId76"/>
    <p:sldId id="430" r:id="rId77"/>
    <p:sldId id="433" r:id="rId78"/>
    <p:sldId id="436" r:id="rId79"/>
    <p:sldId id="439" r:id="rId80"/>
    <p:sldId id="442" r:id="rId81"/>
    <p:sldId id="445" r:id="rId82"/>
    <p:sldId id="448" r:id="rId83"/>
    <p:sldId id="451" r:id="rId84"/>
    <p:sldId id="454" r:id="rId85"/>
    <p:sldId id="457" r:id="rId86"/>
    <p:sldId id="460" r:id="rId87"/>
    <p:sldId id="463" r:id="rId88"/>
    <p:sldId id="466" r:id="rId89"/>
    <p:sldId id="469" r:id="rId90"/>
    <p:sldId id="472" r:id="rId91"/>
    <p:sldId id="475" r:id="rId92"/>
    <p:sldId id="478" r:id="rId93"/>
    <p:sldId id="481" r:id="rId94"/>
    <p:sldId id="484" r:id="rId95"/>
    <p:sldId id="487" r:id="rId96"/>
    <p:sldId id="490" r:id="rId97"/>
    <p:sldId id="493" r:id="rId98"/>
    <p:sldId id="496" r:id="rId99"/>
    <p:sldId id="499" r:id="rId100"/>
    <p:sldId id="502" r:id="rId101"/>
    <p:sldId id="505" r:id="rId102"/>
    <p:sldId id="508" r:id="rId103"/>
    <p:sldId id="511" r:id="rId104"/>
    <p:sldId id="514" r:id="rId105"/>
    <p:sldId id="517" r:id="rId106"/>
    <p:sldId id="520" r:id="rId107"/>
    <p:sldId id="523" r:id="rId108"/>
    <p:sldId id="526" r:id="rId109"/>
    <p:sldId id="529" r:id="rId110"/>
    <p:sldId id="532" r:id="rId111"/>
    <p:sldId id="535" r:id="rId112"/>
    <p:sldId id="538" r:id="rId113"/>
    <p:sldId id="541" r:id="rId114"/>
    <p:sldId id="544" r:id="rId115"/>
    <p:sldId id="547" r:id="rId116"/>
    <p:sldId id="550" r:id="rId117"/>
    <p:sldId id="553" r:id="rId118"/>
    <p:sldId id="556" r:id="rId119"/>
    <p:sldId id="559" r:id="rId120"/>
    <p:sldId id="562" r:id="rId121"/>
    <p:sldId id="565" r:id="rId122"/>
    <p:sldId id="568" r:id="rId123"/>
    <p:sldId id="571" r:id="rId124"/>
    <p:sldId id="574" r:id="rId125"/>
    <p:sldId id="577" r:id="rId126"/>
    <p:sldId id="580" r:id="rId127"/>
    <p:sldId id="583" r:id="rId128"/>
    <p:sldId id="586" r:id="rId129"/>
    <p:sldId id="589" r:id="rId130"/>
    <p:sldId id="592" r:id="rId131"/>
    <p:sldId id="595" r:id="rId132"/>
    <p:sldId id="598" r:id="rId133"/>
    <p:sldId id="601" r:id="rId134"/>
    <p:sldId id="604" r:id="rId135"/>
    <p:sldId id="607" r:id="rId136"/>
    <p:sldId id="610" r:id="rId137"/>
    <p:sldId id="613" r:id="rId138"/>
    <p:sldId id="616" r:id="rId139"/>
    <p:sldId id="619" r:id="rId140"/>
    <p:sldId id="622" r:id="rId141"/>
    <p:sldId id="625" r:id="rId142"/>
    <p:sldId id="628" r:id="rId143"/>
    <p:sldId id="631" r:id="rId144"/>
    <p:sldId id="634" r:id="rId145"/>
    <p:sldId id="637" r:id="rId146"/>
    <p:sldId id="640" r:id="rId147"/>
    <p:sldId id="643" r:id="rId148"/>
    <p:sldId id="646" r:id="rId149"/>
    <p:sldId id="649" r:id="rId150"/>
    <p:sldId id="652" r:id="rId151"/>
    <p:sldId id="655" r:id="rId152"/>
    <p:sldId id="658" r:id="rId153"/>
    <p:sldId id="661" r:id="rId154"/>
    <p:sldId id="664" r:id="rId155"/>
    <p:sldId id="667" r:id="rId156"/>
    <p:sldId id="670" r:id="rId157"/>
    <p:sldId id="673" r:id="rId158"/>
    <p:sldId id="676" r:id="rId159"/>
    <p:sldId id="679" r:id="rId160"/>
    <p:sldId id="682" r:id="rId161"/>
    <p:sldId id="685" r:id="rId162"/>
    <p:sldId id="688" r:id="rId163"/>
    <p:sldId id="691" r:id="rId164"/>
    <p:sldId id="694" r:id="rId165"/>
    <p:sldId id="697" r:id="rId166"/>
    <p:sldId id="700" r:id="rId167"/>
    <p:sldId id="703" r:id="rId168"/>
    <p:sldId id="706" r:id="rId169"/>
    <p:sldId id="709" r:id="rId170"/>
    <p:sldId id="712" r:id="rId171"/>
    <p:sldId id="715" r:id="rId172"/>
    <p:sldId id="718" r:id="rId173"/>
    <p:sldId id="721" r:id="rId174"/>
    <p:sldId id="724" r:id="rId175"/>
    <p:sldId id="727" r:id="rId176"/>
    <p:sldId id="730" r:id="rId177"/>
    <p:sldId id="733" r:id="rId178"/>
    <p:sldId id="736" r:id="rId179"/>
    <p:sldId id="739" r:id="rId180"/>
    <p:sldId id="742" r:id="rId181"/>
    <p:sldId id="745" r:id="rId182"/>
    <p:sldId id="748" r:id="rId183"/>
    <p:sldId id="751" r:id="rId184"/>
    <p:sldId id="754" r:id="rId185"/>
    <p:sldId id="757" r:id="rId186"/>
    <p:sldId id="760" r:id="rId187"/>
    <p:sldId id="763" r:id="rId188"/>
    <p:sldId id="766" r:id="rId189"/>
    <p:sldId id="769" r:id="rId190"/>
    <p:sldId id="772" r:id="rId191"/>
    <p:sldId id="775" r:id="rId192"/>
    <p:sldId id="778" r:id="rId193"/>
    <p:sldId id="781" r:id="rId194"/>
    <p:sldId id="784" r:id="rId195"/>
    <p:sldId id="787" r:id="rId196"/>
    <p:sldId id="790" r:id="rId197"/>
    <p:sldId id="793" r:id="rId198"/>
    <p:sldId id="796" r:id="rId199"/>
    <p:sldId id="799" r:id="rId200"/>
    <p:sldId id="802" r:id="rId201"/>
    <p:sldId id="805" r:id="rId202"/>
    <p:sldId id="808" r:id="rId203"/>
    <p:sldId id="811" r:id="rId204"/>
    <p:sldId id="814" r:id="rId205"/>
    <p:sldId id="817" r:id="rId206"/>
    <p:sldId id="820" r:id="rId207"/>
    <p:sldId id="823" r:id="rId208"/>
    <p:sldId id="826" r:id="rId209"/>
    <p:sldId id="829" r:id="rId210"/>
    <p:sldId id="832" r:id="rId211"/>
    <p:sldId id="835" r:id="rId212"/>
    <p:sldId id="838" r:id="rId213"/>
    <p:sldId id="841" r:id="rId214"/>
    <p:sldId id="844" r:id="rId215"/>
    <p:sldId id="847" r:id="rId216"/>
    <p:sldId id="850" r:id="rId217"/>
    <p:sldId id="853" r:id="rId218"/>
    <p:sldId id="856" r:id="rId219"/>
    <p:sldId id="859" r:id="rId220"/>
    <p:sldId id="862" r:id="rId221"/>
    <p:sldId id="865" r:id="rId222"/>
    <p:sldId id="868" r:id="rId223"/>
    <p:sldId id="871" r:id="rId224"/>
    <p:sldId id="874" r:id="rId225"/>
    <p:sldId id="877" r:id="rId226"/>
    <p:sldId id="880" r:id="rId227"/>
    <p:sldId id="883" r:id="rId228"/>
    <p:sldId id="886" r:id="rId229"/>
    <p:sldId id="889" r:id="rId230"/>
    <p:sldId id="892" r:id="rId231"/>
    <p:sldId id="895" r:id="rId232"/>
    <p:sldId id="898" r:id="rId233"/>
    <p:sldId id="901" r:id="rId234"/>
    <p:sldId id="904" r:id="rId235"/>
    <p:sldId id="907" r:id="rId236"/>
    <p:sldId id="910" r:id="rId237"/>
    <p:sldId id="913" r:id="rId238"/>
    <p:sldId id="916" r:id="rId239"/>
    <p:sldId id="919" r:id="rId240"/>
    <p:sldId id="922" r:id="rId241"/>
    <p:sldId id="925" r:id="rId242"/>
    <p:sldId id="928" r:id="rId243"/>
    <p:sldId id="931" r:id="rId244"/>
    <p:sldId id="934" r:id="rId245"/>
    <p:sldId id="937" r:id="rId246"/>
    <p:sldId id="940" r:id="rId247"/>
    <p:sldId id="943" r:id="rId248"/>
    <p:sldId id="946" r:id="rId249"/>
    <p:sldId id="949" r:id="rId250"/>
    <p:sldId id="952" r:id="rId251"/>
    <p:sldId id="955" r:id="rId252"/>
    <p:sldId id="958" r:id="rId253"/>
    <p:sldId id="961" r:id="rId254"/>
    <p:sldId id="964" r:id="rId255"/>
    <p:sldId id="967" r:id="rId256"/>
    <p:sldId id="970" r:id="rId257"/>
    <p:sldId id="973" r:id="rId258"/>
    <p:sldId id="976" r:id="rId259"/>
    <p:sldId id="979" r:id="rId260"/>
    <p:sldId id="982" r:id="rId261"/>
    <p:sldId id="985" r:id="rId262"/>
    <p:sldId id="988" r:id="rId263"/>
    <p:sldId id="991" r:id="rId264"/>
    <p:sldId id="994" r:id="rId265"/>
    <p:sldId id="997" r:id="rId266"/>
    <p:sldId id="1000" r:id="rId267"/>
    <p:sldId id="1003" r:id="rId268"/>
    <p:sldId id="1006" r:id="rId269"/>
    <p:sldId id="1009" r:id="rId270"/>
    <p:sldId id="1012" r:id="rId271"/>
  </p:sldIdLst>
  <p:sldSz cx="12192000" cy="6858000"/>
  <p:notesSz cx="6858000" cy="9144000"/>
  <p:custDataLst>
    <p:tags r:id="rId2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EE7283C-3CF3-47DC-8721-378D4A62B228}" styleName="">
    <a:wholeTbl>
      <a:tcTxStyle b="off" i="off">
        <a:fontRef idx="major">
          <a:srgbClr val="234465"/>
        </a:fontRef>
        <a:srgbClr val="23446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FBFC"/>
          </a:solidFill>
        </a:fill>
      </a:tcStyle>
    </a:wholeTbl>
    <a:band2H>
      <a:tcStyle>
        <a:fill>
          <a:solidFill>
            <a:srgbClr val="FDF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1.xml" /><Relationship Id="rId101" Type="http://schemas.openxmlformats.org/officeDocument/2006/relationships/slide" Target="slides/slide82.xml" /><Relationship Id="rId102" Type="http://schemas.openxmlformats.org/officeDocument/2006/relationships/slide" Target="slides/slide83.xml" /><Relationship Id="rId103" Type="http://schemas.openxmlformats.org/officeDocument/2006/relationships/slide" Target="slides/slide84.xml" /><Relationship Id="rId104" Type="http://schemas.openxmlformats.org/officeDocument/2006/relationships/slide" Target="slides/slide85.xml" /><Relationship Id="rId105" Type="http://schemas.openxmlformats.org/officeDocument/2006/relationships/slide" Target="slides/slide86.xml" /><Relationship Id="rId106" Type="http://schemas.openxmlformats.org/officeDocument/2006/relationships/slide" Target="slides/slide87.xml" /><Relationship Id="rId107" Type="http://schemas.openxmlformats.org/officeDocument/2006/relationships/slide" Target="slides/slide88.xml" /><Relationship Id="rId108" Type="http://schemas.openxmlformats.org/officeDocument/2006/relationships/slide" Target="slides/slide89.xml" /><Relationship Id="rId109" Type="http://schemas.openxmlformats.org/officeDocument/2006/relationships/slide" Target="slides/slide90.xml" /><Relationship Id="rId11" Type="http://schemas.openxmlformats.org/officeDocument/2006/relationships/slideMaster" Target="slideMasters/slideMaster11.xml" /><Relationship Id="rId110" Type="http://schemas.openxmlformats.org/officeDocument/2006/relationships/slide" Target="slides/slide91.xml" /><Relationship Id="rId111" Type="http://schemas.openxmlformats.org/officeDocument/2006/relationships/slide" Target="slides/slide92.xml" /><Relationship Id="rId112" Type="http://schemas.openxmlformats.org/officeDocument/2006/relationships/slide" Target="slides/slide93.xml" /><Relationship Id="rId113" Type="http://schemas.openxmlformats.org/officeDocument/2006/relationships/slide" Target="slides/slide94.xml" /><Relationship Id="rId114" Type="http://schemas.openxmlformats.org/officeDocument/2006/relationships/slide" Target="slides/slide95.xml" /><Relationship Id="rId115" Type="http://schemas.openxmlformats.org/officeDocument/2006/relationships/slide" Target="slides/slide96.xml" /><Relationship Id="rId116" Type="http://schemas.openxmlformats.org/officeDocument/2006/relationships/slide" Target="slides/slide97.xml" /><Relationship Id="rId117" Type="http://schemas.openxmlformats.org/officeDocument/2006/relationships/slide" Target="slides/slide98.xml" /><Relationship Id="rId118" Type="http://schemas.openxmlformats.org/officeDocument/2006/relationships/slide" Target="slides/slide99.xml" /><Relationship Id="rId119" Type="http://schemas.openxmlformats.org/officeDocument/2006/relationships/slide" Target="slides/slide100.xml" /><Relationship Id="rId12" Type="http://schemas.openxmlformats.org/officeDocument/2006/relationships/slideMaster" Target="slideMasters/slideMaster12.xml" /><Relationship Id="rId120" Type="http://schemas.openxmlformats.org/officeDocument/2006/relationships/slide" Target="slides/slide101.xml" /><Relationship Id="rId121" Type="http://schemas.openxmlformats.org/officeDocument/2006/relationships/slide" Target="slides/slide102.xml" /><Relationship Id="rId122" Type="http://schemas.openxmlformats.org/officeDocument/2006/relationships/slide" Target="slides/slide103.xml" /><Relationship Id="rId123" Type="http://schemas.openxmlformats.org/officeDocument/2006/relationships/slide" Target="slides/slide104.xml" /><Relationship Id="rId124" Type="http://schemas.openxmlformats.org/officeDocument/2006/relationships/slide" Target="slides/slide105.xml" /><Relationship Id="rId125" Type="http://schemas.openxmlformats.org/officeDocument/2006/relationships/slide" Target="slides/slide106.xml" /><Relationship Id="rId126" Type="http://schemas.openxmlformats.org/officeDocument/2006/relationships/slide" Target="slides/slide107.xml" /><Relationship Id="rId127" Type="http://schemas.openxmlformats.org/officeDocument/2006/relationships/slide" Target="slides/slide108.xml" /><Relationship Id="rId128" Type="http://schemas.openxmlformats.org/officeDocument/2006/relationships/slide" Target="slides/slide109.xml" /><Relationship Id="rId129" Type="http://schemas.openxmlformats.org/officeDocument/2006/relationships/slide" Target="slides/slide110.xml" /><Relationship Id="rId13" Type="http://schemas.openxmlformats.org/officeDocument/2006/relationships/slideMaster" Target="slideMasters/slideMaster13.xml" /><Relationship Id="rId130" Type="http://schemas.openxmlformats.org/officeDocument/2006/relationships/slide" Target="slides/slide111.xml" /><Relationship Id="rId131" Type="http://schemas.openxmlformats.org/officeDocument/2006/relationships/slide" Target="slides/slide112.xml" /><Relationship Id="rId132" Type="http://schemas.openxmlformats.org/officeDocument/2006/relationships/slide" Target="slides/slide113.xml" /><Relationship Id="rId133" Type="http://schemas.openxmlformats.org/officeDocument/2006/relationships/slide" Target="slides/slide114.xml" /><Relationship Id="rId134" Type="http://schemas.openxmlformats.org/officeDocument/2006/relationships/slide" Target="slides/slide115.xml" /><Relationship Id="rId135" Type="http://schemas.openxmlformats.org/officeDocument/2006/relationships/slide" Target="slides/slide116.xml" /><Relationship Id="rId136" Type="http://schemas.openxmlformats.org/officeDocument/2006/relationships/slide" Target="slides/slide117.xml" /><Relationship Id="rId137" Type="http://schemas.openxmlformats.org/officeDocument/2006/relationships/slide" Target="slides/slide118.xml" /><Relationship Id="rId138" Type="http://schemas.openxmlformats.org/officeDocument/2006/relationships/slide" Target="slides/slide119.xml" /><Relationship Id="rId139" Type="http://schemas.openxmlformats.org/officeDocument/2006/relationships/slide" Target="slides/slide120.xml" /><Relationship Id="rId14" Type="http://schemas.openxmlformats.org/officeDocument/2006/relationships/slideMaster" Target="slideMasters/slideMaster14.xml" /><Relationship Id="rId140" Type="http://schemas.openxmlformats.org/officeDocument/2006/relationships/slide" Target="slides/slide121.xml" /><Relationship Id="rId141" Type="http://schemas.openxmlformats.org/officeDocument/2006/relationships/slide" Target="slides/slide122.xml" /><Relationship Id="rId142" Type="http://schemas.openxmlformats.org/officeDocument/2006/relationships/slide" Target="slides/slide123.xml" /><Relationship Id="rId143" Type="http://schemas.openxmlformats.org/officeDocument/2006/relationships/slide" Target="slides/slide124.xml" /><Relationship Id="rId144" Type="http://schemas.openxmlformats.org/officeDocument/2006/relationships/slide" Target="slides/slide125.xml" /><Relationship Id="rId145" Type="http://schemas.openxmlformats.org/officeDocument/2006/relationships/slide" Target="slides/slide126.xml" /><Relationship Id="rId146" Type="http://schemas.openxmlformats.org/officeDocument/2006/relationships/slide" Target="slides/slide127.xml" /><Relationship Id="rId147" Type="http://schemas.openxmlformats.org/officeDocument/2006/relationships/slide" Target="slides/slide128.xml" /><Relationship Id="rId148" Type="http://schemas.openxmlformats.org/officeDocument/2006/relationships/slide" Target="slides/slide129.xml" /><Relationship Id="rId149" Type="http://schemas.openxmlformats.org/officeDocument/2006/relationships/slide" Target="slides/slide130.xml" /><Relationship Id="rId15" Type="http://schemas.openxmlformats.org/officeDocument/2006/relationships/slideMaster" Target="slideMasters/slideMaster15.xml" /><Relationship Id="rId150" Type="http://schemas.openxmlformats.org/officeDocument/2006/relationships/slide" Target="slides/slide131.xml" /><Relationship Id="rId151" Type="http://schemas.openxmlformats.org/officeDocument/2006/relationships/slide" Target="slides/slide132.xml" /><Relationship Id="rId152" Type="http://schemas.openxmlformats.org/officeDocument/2006/relationships/slide" Target="slides/slide133.xml" /><Relationship Id="rId153" Type="http://schemas.openxmlformats.org/officeDocument/2006/relationships/slide" Target="slides/slide134.xml" /><Relationship Id="rId154" Type="http://schemas.openxmlformats.org/officeDocument/2006/relationships/slide" Target="slides/slide135.xml" /><Relationship Id="rId155" Type="http://schemas.openxmlformats.org/officeDocument/2006/relationships/slide" Target="slides/slide136.xml" /><Relationship Id="rId156" Type="http://schemas.openxmlformats.org/officeDocument/2006/relationships/slide" Target="slides/slide137.xml" /><Relationship Id="rId157" Type="http://schemas.openxmlformats.org/officeDocument/2006/relationships/slide" Target="slides/slide138.xml" /><Relationship Id="rId158" Type="http://schemas.openxmlformats.org/officeDocument/2006/relationships/slide" Target="slides/slide139.xml" /><Relationship Id="rId159" Type="http://schemas.openxmlformats.org/officeDocument/2006/relationships/slide" Target="slides/slide140.xml" /><Relationship Id="rId16" Type="http://schemas.openxmlformats.org/officeDocument/2006/relationships/slideMaster" Target="slideMasters/slideMaster16.xml" /><Relationship Id="rId160" Type="http://schemas.openxmlformats.org/officeDocument/2006/relationships/slide" Target="slides/slide141.xml" /><Relationship Id="rId161" Type="http://schemas.openxmlformats.org/officeDocument/2006/relationships/slide" Target="slides/slide142.xml" /><Relationship Id="rId162" Type="http://schemas.openxmlformats.org/officeDocument/2006/relationships/slide" Target="slides/slide143.xml" /><Relationship Id="rId163" Type="http://schemas.openxmlformats.org/officeDocument/2006/relationships/slide" Target="slides/slide144.xml" /><Relationship Id="rId164" Type="http://schemas.openxmlformats.org/officeDocument/2006/relationships/slide" Target="slides/slide145.xml" /><Relationship Id="rId165" Type="http://schemas.openxmlformats.org/officeDocument/2006/relationships/slide" Target="slides/slide146.xml" /><Relationship Id="rId166" Type="http://schemas.openxmlformats.org/officeDocument/2006/relationships/slide" Target="slides/slide147.xml" /><Relationship Id="rId167" Type="http://schemas.openxmlformats.org/officeDocument/2006/relationships/slide" Target="slides/slide148.xml" /><Relationship Id="rId168" Type="http://schemas.openxmlformats.org/officeDocument/2006/relationships/slide" Target="slides/slide149.xml" /><Relationship Id="rId169" Type="http://schemas.openxmlformats.org/officeDocument/2006/relationships/slide" Target="slides/slide150.xml" /><Relationship Id="rId17" Type="http://schemas.openxmlformats.org/officeDocument/2006/relationships/slideMaster" Target="slideMasters/slideMaster17.xml" /><Relationship Id="rId170" Type="http://schemas.openxmlformats.org/officeDocument/2006/relationships/slide" Target="slides/slide151.xml" /><Relationship Id="rId171" Type="http://schemas.openxmlformats.org/officeDocument/2006/relationships/slide" Target="slides/slide152.xml" /><Relationship Id="rId172" Type="http://schemas.openxmlformats.org/officeDocument/2006/relationships/slide" Target="slides/slide153.xml" /><Relationship Id="rId173" Type="http://schemas.openxmlformats.org/officeDocument/2006/relationships/slide" Target="slides/slide154.xml" /><Relationship Id="rId174" Type="http://schemas.openxmlformats.org/officeDocument/2006/relationships/slide" Target="slides/slide155.xml" /><Relationship Id="rId175" Type="http://schemas.openxmlformats.org/officeDocument/2006/relationships/slide" Target="slides/slide156.xml" /><Relationship Id="rId176" Type="http://schemas.openxmlformats.org/officeDocument/2006/relationships/slide" Target="slides/slide157.xml" /><Relationship Id="rId177" Type="http://schemas.openxmlformats.org/officeDocument/2006/relationships/slide" Target="slides/slide158.xml" /><Relationship Id="rId178" Type="http://schemas.openxmlformats.org/officeDocument/2006/relationships/slide" Target="slides/slide159.xml" /><Relationship Id="rId179" Type="http://schemas.openxmlformats.org/officeDocument/2006/relationships/slide" Target="slides/slide160.xml" /><Relationship Id="rId18" Type="http://schemas.openxmlformats.org/officeDocument/2006/relationships/slideMaster" Target="slideMasters/slideMaster18.xml" /><Relationship Id="rId180" Type="http://schemas.openxmlformats.org/officeDocument/2006/relationships/slide" Target="slides/slide161.xml" /><Relationship Id="rId181" Type="http://schemas.openxmlformats.org/officeDocument/2006/relationships/slide" Target="slides/slide162.xml" /><Relationship Id="rId182" Type="http://schemas.openxmlformats.org/officeDocument/2006/relationships/slide" Target="slides/slide163.xml" /><Relationship Id="rId183" Type="http://schemas.openxmlformats.org/officeDocument/2006/relationships/slide" Target="slides/slide164.xml" /><Relationship Id="rId184" Type="http://schemas.openxmlformats.org/officeDocument/2006/relationships/slide" Target="slides/slide165.xml" /><Relationship Id="rId185" Type="http://schemas.openxmlformats.org/officeDocument/2006/relationships/slide" Target="slides/slide166.xml" /><Relationship Id="rId186" Type="http://schemas.openxmlformats.org/officeDocument/2006/relationships/slide" Target="slides/slide167.xml" /><Relationship Id="rId187" Type="http://schemas.openxmlformats.org/officeDocument/2006/relationships/slide" Target="slides/slide168.xml" /><Relationship Id="rId188" Type="http://schemas.openxmlformats.org/officeDocument/2006/relationships/slide" Target="slides/slide169.xml" /><Relationship Id="rId189" Type="http://schemas.openxmlformats.org/officeDocument/2006/relationships/slide" Target="slides/slide170.xml" /><Relationship Id="rId19" Type="http://schemas.openxmlformats.org/officeDocument/2006/relationships/slideMaster" Target="slideMasters/slideMaster19.xml" /><Relationship Id="rId190" Type="http://schemas.openxmlformats.org/officeDocument/2006/relationships/slide" Target="slides/slide171.xml" /><Relationship Id="rId191" Type="http://schemas.openxmlformats.org/officeDocument/2006/relationships/slide" Target="slides/slide172.xml" /><Relationship Id="rId192" Type="http://schemas.openxmlformats.org/officeDocument/2006/relationships/slide" Target="slides/slide173.xml" /><Relationship Id="rId193" Type="http://schemas.openxmlformats.org/officeDocument/2006/relationships/slide" Target="slides/slide174.xml" /><Relationship Id="rId194" Type="http://schemas.openxmlformats.org/officeDocument/2006/relationships/slide" Target="slides/slide175.xml" /><Relationship Id="rId195" Type="http://schemas.openxmlformats.org/officeDocument/2006/relationships/slide" Target="slides/slide176.xml" /><Relationship Id="rId196" Type="http://schemas.openxmlformats.org/officeDocument/2006/relationships/slide" Target="slides/slide177.xml" /><Relationship Id="rId197" Type="http://schemas.openxmlformats.org/officeDocument/2006/relationships/slide" Target="slides/slide178.xml" /><Relationship Id="rId198" Type="http://schemas.openxmlformats.org/officeDocument/2006/relationships/slide" Target="slides/slide179.xml" /><Relationship Id="rId199" Type="http://schemas.openxmlformats.org/officeDocument/2006/relationships/slide" Target="slides/slide180.xml" /><Relationship Id="rId2" Type="http://schemas.openxmlformats.org/officeDocument/2006/relationships/slideMaster" Target="slideMasters/slideMaster2.xml" /><Relationship Id="rId20" Type="http://schemas.openxmlformats.org/officeDocument/2006/relationships/slide" Target="slides/slide1.xml" /><Relationship Id="rId200" Type="http://schemas.openxmlformats.org/officeDocument/2006/relationships/slide" Target="slides/slide181.xml" /><Relationship Id="rId201" Type="http://schemas.openxmlformats.org/officeDocument/2006/relationships/slide" Target="slides/slide182.xml" /><Relationship Id="rId202" Type="http://schemas.openxmlformats.org/officeDocument/2006/relationships/slide" Target="slides/slide183.xml" /><Relationship Id="rId203" Type="http://schemas.openxmlformats.org/officeDocument/2006/relationships/slide" Target="slides/slide184.xml" /><Relationship Id="rId204" Type="http://schemas.openxmlformats.org/officeDocument/2006/relationships/slide" Target="slides/slide185.xml" /><Relationship Id="rId205" Type="http://schemas.openxmlformats.org/officeDocument/2006/relationships/slide" Target="slides/slide186.xml" /><Relationship Id="rId206" Type="http://schemas.openxmlformats.org/officeDocument/2006/relationships/slide" Target="slides/slide187.xml" /><Relationship Id="rId207" Type="http://schemas.openxmlformats.org/officeDocument/2006/relationships/slide" Target="slides/slide188.xml" /><Relationship Id="rId208" Type="http://schemas.openxmlformats.org/officeDocument/2006/relationships/slide" Target="slides/slide189.xml" /><Relationship Id="rId209" Type="http://schemas.openxmlformats.org/officeDocument/2006/relationships/slide" Target="slides/slide190.xml" /><Relationship Id="rId21" Type="http://schemas.openxmlformats.org/officeDocument/2006/relationships/slide" Target="slides/slide2.xml" /><Relationship Id="rId210" Type="http://schemas.openxmlformats.org/officeDocument/2006/relationships/slide" Target="slides/slide191.xml" /><Relationship Id="rId211" Type="http://schemas.openxmlformats.org/officeDocument/2006/relationships/slide" Target="slides/slide192.xml" /><Relationship Id="rId212" Type="http://schemas.openxmlformats.org/officeDocument/2006/relationships/slide" Target="slides/slide193.xml" /><Relationship Id="rId213" Type="http://schemas.openxmlformats.org/officeDocument/2006/relationships/slide" Target="slides/slide194.xml" /><Relationship Id="rId214" Type="http://schemas.openxmlformats.org/officeDocument/2006/relationships/slide" Target="slides/slide195.xml" /><Relationship Id="rId215" Type="http://schemas.openxmlformats.org/officeDocument/2006/relationships/slide" Target="slides/slide196.xml" /><Relationship Id="rId216" Type="http://schemas.openxmlformats.org/officeDocument/2006/relationships/slide" Target="slides/slide197.xml" /><Relationship Id="rId217" Type="http://schemas.openxmlformats.org/officeDocument/2006/relationships/slide" Target="slides/slide198.xml" /><Relationship Id="rId218" Type="http://schemas.openxmlformats.org/officeDocument/2006/relationships/slide" Target="slides/slide199.xml" /><Relationship Id="rId219" Type="http://schemas.openxmlformats.org/officeDocument/2006/relationships/slide" Target="slides/slide200.xml" /><Relationship Id="rId22" Type="http://schemas.openxmlformats.org/officeDocument/2006/relationships/slide" Target="slides/slide3.xml" /><Relationship Id="rId220" Type="http://schemas.openxmlformats.org/officeDocument/2006/relationships/slide" Target="slides/slide201.xml" /><Relationship Id="rId221" Type="http://schemas.openxmlformats.org/officeDocument/2006/relationships/slide" Target="slides/slide202.xml" /><Relationship Id="rId222" Type="http://schemas.openxmlformats.org/officeDocument/2006/relationships/slide" Target="slides/slide203.xml" /><Relationship Id="rId223" Type="http://schemas.openxmlformats.org/officeDocument/2006/relationships/slide" Target="slides/slide204.xml" /><Relationship Id="rId224" Type="http://schemas.openxmlformats.org/officeDocument/2006/relationships/slide" Target="slides/slide205.xml" /><Relationship Id="rId225" Type="http://schemas.openxmlformats.org/officeDocument/2006/relationships/slide" Target="slides/slide206.xml" /><Relationship Id="rId226" Type="http://schemas.openxmlformats.org/officeDocument/2006/relationships/slide" Target="slides/slide207.xml" /><Relationship Id="rId227" Type="http://schemas.openxmlformats.org/officeDocument/2006/relationships/slide" Target="slides/slide208.xml" /><Relationship Id="rId228" Type="http://schemas.openxmlformats.org/officeDocument/2006/relationships/slide" Target="slides/slide209.xml" /><Relationship Id="rId229" Type="http://schemas.openxmlformats.org/officeDocument/2006/relationships/slide" Target="slides/slide210.xml" /><Relationship Id="rId23" Type="http://schemas.openxmlformats.org/officeDocument/2006/relationships/slide" Target="slides/slide4.xml" /><Relationship Id="rId230" Type="http://schemas.openxmlformats.org/officeDocument/2006/relationships/slide" Target="slides/slide211.xml" /><Relationship Id="rId231" Type="http://schemas.openxmlformats.org/officeDocument/2006/relationships/slide" Target="slides/slide212.xml" /><Relationship Id="rId232" Type="http://schemas.openxmlformats.org/officeDocument/2006/relationships/slide" Target="slides/slide213.xml" /><Relationship Id="rId233" Type="http://schemas.openxmlformats.org/officeDocument/2006/relationships/slide" Target="slides/slide214.xml" /><Relationship Id="rId234" Type="http://schemas.openxmlformats.org/officeDocument/2006/relationships/slide" Target="slides/slide215.xml" /><Relationship Id="rId235" Type="http://schemas.openxmlformats.org/officeDocument/2006/relationships/slide" Target="slides/slide216.xml" /><Relationship Id="rId236" Type="http://schemas.openxmlformats.org/officeDocument/2006/relationships/slide" Target="slides/slide217.xml" /><Relationship Id="rId237" Type="http://schemas.openxmlformats.org/officeDocument/2006/relationships/slide" Target="slides/slide218.xml" /><Relationship Id="rId238" Type="http://schemas.openxmlformats.org/officeDocument/2006/relationships/slide" Target="slides/slide219.xml" /><Relationship Id="rId239" Type="http://schemas.openxmlformats.org/officeDocument/2006/relationships/slide" Target="slides/slide220.xml" /><Relationship Id="rId24" Type="http://schemas.openxmlformats.org/officeDocument/2006/relationships/slide" Target="slides/slide5.xml" /><Relationship Id="rId240" Type="http://schemas.openxmlformats.org/officeDocument/2006/relationships/slide" Target="slides/slide221.xml" /><Relationship Id="rId241" Type="http://schemas.openxmlformats.org/officeDocument/2006/relationships/slide" Target="slides/slide222.xml" /><Relationship Id="rId242" Type="http://schemas.openxmlformats.org/officeDocument/2006/relationships/slide" Target="slides/slide223.xml" /><Relationship Id="rId243" Type="http://schemas.openxmlformats.org/officeDocument/2006/relationships/slide" Target="slides/slide224.xml" /><Relationship Id="rId244" Type="http://schemas.openxmlformats.org/officeDocument/2006/relationships/slide" Target="slides/slide225.xml" /><Relationship Id="rId245" Type="http://schemas.openxmlformats.org/officeDocument/2006/relationships/slide" Target="slides/slide226.xml" /><Relationship Id="rId246" Type="http://schemas.openxmlformats.org/officeDocument/2006/relationships/slide" Target="slides/slide227.xml" /><Relationship Id="rId247" Type="http://schemas.openxmlformats.org/officeDocument/2006/relationships/slide" Target="slides/slide228.xml" /><Relationship Id="rId248" Type="http://schemas.openxmlformats.org/officeDocument/2006/relationships/slide" Target="slides/slide229.xml" /><Relationship Id="rId249" Type="http://schemas.openxmlformats.org/officeDocument/2006/relationships/slide" Target="slides/slide230.xml" /><Relationship Id="rId25" Type="http://schemas.openxmlformats.org/officeDocument/2006/relationships/slide" Target="slides/slide6.xml" /><Relationship Id="rId250" Type="http://schemas.openxmlformats.org/officeDocument/2006/relationships/slide" Target="slides/slide231.xml" /><Relationship Id="rId251" Type="http://schemas.openxmlformats.org/officeDocument/2006/relationships/slide" Target="slides/slide232.xml" /><Relationship Id="rId252" Type="http://schemas.openxmlformats.org/officeDocument/2006/relationships/slide" Target="slides/slide233.xml" /><Relationship Id="rId253" Type="http://schemas.openxmlformats.org/officeDocument/2006/relationships/slide" Target="slides/slide234.xml" /><Relationship Id="rId254" Type="http://schemas.openxmlformats.org/officeDocument/2006/relationships/slide" Target="slides/slide235.xml" /><Relationship Id="rId255" Type="http://schemas.openxmlformats.org/officeDocument/2006/relationships/slide" Target="slides/slide236.xml" /><Relationship Id="rId256" Type="http://schemas.openxmlformats.org/officeDocument/2006/relationships/slide" Target="slides/slide237.xml" /><Relationship Id="rId257" Type="http://schemas.openxmlformats.org/officeDocument/2006/relationships/slide" Target="slides/slide238.xml" /><Relationship Id="rId258" Type="http://schemas.openxmlformats.org/officeDocument/2006/relationships/slide" Target="slides/slide239.xml" /><Relationship Id="rId259" Type="http://schemas.openxmlformats.org/officeDocument/2006/relationships/slide" Target="slides/slide240.xml" /><Relationship Id="rId26" Type="http://schemas.openxmlformats.org/officeDocument/2006/relationships/slide" Target="slides/slide7.xml" /><Relationship Id="rId260" Type="http://schemas.openxmlformats.org/officeDocument/2006/relationships/slide" Target="slides/slide241.xml" /><Relationship Id="rId261" Type="http://schemas.openxmlformats.org/officeDocument/2006/relationships/slide" Target="slides/slide242.xml" /><Relationship Id="rId262" Type="http://schemas.openxmlformats.org/officeDocument/2006/relationships/slide" Target="slides/slide243.xml" /><Relationship Id="rId263" Type="http://schemas.openxmlformats.org/officeDocument/2006/relationships/slide" Target="slides/slide244.xml" /><Relationship Id="rId264" Type="http://schemas.openxmlformats.org/officeDocument/2006/relationships/slide" Target="slides/slide245.xml" /><Relationship Id="rId265" Type="http://schemas.openxmlformats.org/officeDocument/2006/relationships/slide" Target="slides/slide246.xml" /><Relationship Id="rId266" Type="http://schemas.openxmlformats.org/officeDocument/2006/relationships/slide" Target="slides/slide247.xml" /><Relationship Id="rId267" Type="http://schemas.openxmlformats.org/officeDocument/2006/relationships/slide" Target="slides/slide248.xml" /><Relationship Id="rId268" Type="http://schemas.openxmlformats.org/officeDocument/2006/relationships/slide" Target="slides/slide249.xml" /><Relationship Id="rId269" Type="http://schemas.openxmlformats.org/officeDocument/2006/relationships/slide" Target="slides/slide250.xml" /><Relationship Id="rId27" Type="http://schemas.openxmlformats.org/officeDocument/2006/relationships/slide" Target="slides/slide8.xml" /><Relationship Id="rId270" Type="http://schemas.openxmlformats.org/officeDocument/2006/relationships/slide" Target="slides/slide251.xml" /><Relationship Id="rId271" Type="http://schemas.openxmlformats.org/officeDocument/2006/relationships/slide" Target="slides/slide252.xml" /><Relationship Id="rId272" Type="http://schemas.openxmlformats.org/officeDocument/2006/relationships/tags" Target="tags/tag1.xml" /><Relationship Id="rId273" Type="http://schemas.openxmlformats.org/officeDocument/2006/relationships/presProps" Target="presProps.xml" /><Relationship Id="rId274" Type="http://schemas.openxmlformats.org/officeDocument/2006/relationships/viewProps" Target="viewProps.xml" /><Relationship Id="rId275" Type="http://schemas.openxmlformats.org/officeDocument/2006/relationships/theme" Target="theme/theme1.xml" /><Relationship Id="rId276" Type="http://schemas.openxmlformats.org/officeDocument/2006/relationships/tableStyles" Target="tableStyles.xml" /><Relationship Id="rId28" Type="http://schemas.openxmlformats.org/officeDocument/2006/relationships/slide" Target="slides/slide9.xml" /><Relationship Id="rId29" Type="http://schemas.openxmlformats.org/officeDocument/2006/relationships/slide" Target="slides/slide10.xml" /><Relationship Id="rId3" Type="http://schemas.openxmlformats.org/officeDocument/2006/relationships/slideMaster" Target="slideMasters/slideMaster3.xml" /><Relationship Id="rId30" Type="http://schemas.openxmlformats.org/officeDocument/2006/relationships/slide" Target="slides/slide11.xml" /><Relationship Id="rId31" Type="http://schemas.openxmlformats.org/officeDocument/2006/relationships/slide" Target="slides/slide12.xml" /><Relationship Id="rId32" Type="http://schemas.openxmlformats.org/officeDocument/2006/relationships/slide" Target="slides/slide13.xml" /><Relationship Id="rId33" Type="http://schemas.openxmlformats.org/officeDocument/2006/relationships/slide" Target="slides/slide14.xml" /><Relationship Id="rId34" Type="http://schemas.openxmlformats.org/officeDocument/2006/relationships/slide" Target="slides/slide15.xml" /><Relationship Id="rId35" Type="http://schemas.openxmlformats.org/officeDocument/2006/relationships/slide" Target="slides/slide16.xml" /><Relationship Id="rId36" Type="http://schemas.openxmlformats.org/officeDocument/2006/relationships/slide" Target="slides/slide17.xml" /><Relationship Id="rId37" Type="http://schemas.openxmlformats.org/officeDocument/2006/relationships/slide" Target="slides/slide18.xml" /><Relationship Id="rId38" Type="http://schemas.openxmlformats.org/officeDocument/2006/relationships/slide" Target="slides/slide19.xml" /><Relationship Id="rId39" Type="http://schemas.openxmlformats.org/officeDocument/2006/relationships/slide" Target="slides/slide20.xml" /><Relationship Id="rId4" Type="http://schemas.openxmlformats.org/officeDocument/2006/relationships/slideMaster" Target="slideMasters/slideMaster4.xml" /><Relationship Id="rId40" Type="http://schemas.openxmlformats.org/officeDocument/2006/relationships/slide" Target="slides/slide21.xml" /><Relationship Id="rId41" Type="http://schemas.openxmlformats.org/officeDocument/2006/relationships/slide" Target="slides/slide22.xml" /><Relationship Id="rId42" Type="http://schemas.openxmlformats.org/officeDocument/2006/relationships/slide" Target="slides/slide23.xml" /><Relationship Id="rId43" Type="http://schemas.openxmlformats.org/officeDocument/2006/relationships/slide" Target="slides/slide24.xml" /><Relationship Id="rId44" Type="http://schemas.openxmlformats.org/officeDocument/2006/relationships/slide" Target="slides/slide25.xml" /><Relationship Id="rId45" Type="http://schemas.openxmlformats.org/officeDocument/2006/relationships/slide" Target="slides/slide26.xml" /><Relationship Id="rId46" Type="http://schemas.openxmlformats.org/officeDocument/2006/relationships/slide" Target="slides/slide27.xml" /><Relationship Id="rId47" Type="http://schemas.openxmlformats.org/officeDocument/2006/relationships/slide" Target="slides/slide28.xml" /><Relationship Id="rId48" Type="http://schemas.openxmlformats.org/officeDocument/2006/relationships/slide" Target="slides/slide29.xml" /><Relationship Id="rId49" Type="http://schemas.openxmlformats.org/officeDocument/2006/relationships/slide" Target="slides/slide30.xml" /><Relationship Id="rId5" Type="http://schemas.openxmlformats.org/officeDocument/2006/relationships/slideMaster" Target="slideMasters/slideMaster5.xml" /><Relationship Id="rId50" Type="http://schemas.openxmlformats.org/officeDocument/2006/relationships/slide" Target="slides/slide31.xml" /><Relationship Id="rId51" Type="http://schemas.openxmlformats.org/officeDocument/2006/relationships/slide" Target="slides/slide32.xml" /><Relationship Id="rId52" Type="http://schemas.openxmlformats.org/officeDocument/2006/relationships/slide" Target="slides/slide33.xml" /><Relationship Id="rId53" Type="http://schemas.openxmlformats.org/officeDocument/2006/relationships/slide" Target="slides/slide34.xml" /><Relationship Id="rId54" Type="http://schemas.openxmlformats.org/officeDocument/2006/relationships/slide" Target="slides/slide35.xml" /><Relationship Id="rId55" Type="http://schemas.openxmlformats.org/officeDocument/2006/relationships/slide" Target="slides/slide36.xml" /><Relationship Id="rId56" Type="http://schemas.openxmlformats.org/officeDocument/2006/relationships/slide" Target="slides/slide37.xml" /><Relationship Id="rId57" Type="http://schemas.openxmlformats.org/officeDocument/2006/relationships/slide" Target="slides/slide38.xml" /><Relationship Id="rId58" Type="http://schemas.openxmlformats.org/officeDocument/2006/relationships/slide" Target="slides/slide39.xml" /><Relationship Id="rId59" Type="http://schemas.openxmlformats.org/officeDocument/2006/relationships/slide" Target="slides/slide40.xml" /><Relationship Id="rId6" Type="http://schemas.openxmlformats.org/officeDocument/2006/relationships/slideMaster" Target="slideMasters/slideMaster6.xml" /><Relationship Id="rId60" Type="http://schemas.openxmlformats.org/officeDocument/2006/relationships/slide" Target="slides/slide41.xml" /><Relationship Id="rId61" Type="http://schemas.openxmlformats.org/officeDocument/2006/relationships/slide" Target="slides/slide42.xml" /><Relationship Id="rId62" Type="http://schemas.openxmlformats.org/officeDocument/2006/relationships/slide" Target="slides/slide43.xml" /><Relationship Id="rId63" Type="http://schemas.openxmlformats.org/officeDocument/2006/relationships/slide" Target="slides/slide44.xml" /><Relationship Id="rId64" Type="http://schemas.openxmlformats.org/officeDocument/2006/relationships/slide" Target="slides/slide45.xml" /><Relationship Id="rId65" Type="http://schemas.openxmlformats.org/officeDocument/2006/relationships/slide" Target="slides/slide46.xml" /><Relationship Id="rId66" Type="http://schemas.openxmlformats.org/officeDocument/2006/relationships/slide" Target="slides/slide47.xml" /><Relationship Id="rId67" Type="http://schemas.openxmlformats.org/officeDocument/2006/relationships/slide" Target="slides/slide48.xml" /><Relationship Id="rId68" Type="http://schemas.openxmlformats.org/officeDocument/2006/relationships/slide" Target="slides/slide49.xml" /><Relationship Id="rId69" Type="http://schemas.openxmlformats.org/officeDocument/2006/relationships/slide" Target="slides/slide50.xml" /><Relationship Id="rId7" Type="http://schemas.openxmlformats.org/officeDocument/2006/relationships/slideMaster" Target="slideMasters/slideMaster7.xml" /><Relationship Id="rId70" Type="http://schemas.openxmlformats.org/officeDocument/2006/relationships/slide" Target="slides/slide51.xml" /><Relationship Id="rId71" Type="http://schemas.openxmlformats.org/officeDocument/2006/relationships/slide" Target="slides/slide52.xml" /><Relationship Id="rId72" Type="http://schemas.openxmlformats.org/officeDocument/2006/relationships/slide" Target="slides/slide53.xml" /><Relationship Id="rId73" Type="http://schemas.openxmlformats.org/officeDocument/2006/relationships/slide" Target="slides/slide54.xml" /><Relationship Id="rId74" Type="http://schemas.openxmlformats.org/officeDocument/2006/relationships/slide" Target="slides/slide55.xml" /><Relationship Id="rId75" Type="http://schemas.openxmlformats.org/officeDocument/2006/relationships/slide" Target="slides/slide56.xml" /><Relationship Id="rId76" Type="http://schemas.openxmlformats.org/officeDocument/2006/relationships/slide" Target="slides/slide57.xml" /><Relationship Id="rId77" Type="http://schemas.openxmlformats.org/officeDocument/2006/relationships/slide" Target="slides/slide58.xml" /><Relationship Id="rId78" Type="http://schemas.openxmlformats.org/officeDocument/2006/relationships/slide" Target="slides/slide59.xml" /><Relationship Id="rId79" Type="http://schemas.openxmlformats.org/officeDocument/2006/relationships/slide" Target="slides/slide60.xml" /><Relationship Id="rId8" Type="http://schemas.openxmlformats.org/officeDocument/2006/relationships/slideMaster" Target="slideMasters/slideMaster8.xml" /><Relationship Id="rId80" Type="http://schemas.openxmlformats.org/officeDocument/2006/relationships/slide" Target="slides/slide61.xml" /><Relationship Id="rId81" Type="http://schemas.openxmlformats.org/officeDocument/2006/relationships/slide" Target="slides/slide62.xml" /><Relationship Id="rId82" Type="http://schemas.openxmlformats.org/officeDocument/2006/relationships/slide" Target="slides/slide63.xml" /><Relationship Id="rId83" Type="http://schemas.openxmlformats.org/officeDocument/2006/relationships/slide" Target="slides/slide64.xml" /><Relationship Id="rId84" Type="http://schemas.openxmlformats.org/officeDocument/2006/relationships/slide" Target="slides/slide65.xml" /><Relationship Id="rId85" Type="http://schemas.openxmlformats.org/officeDocument/2006/relationships/slide" Target="slides/slide66.xml" /><Relationship Id="rId86" Type="http://schemas.openxmlformats.org/officeDocument/2006/relationships/slide" Target="slides/slide67.xml" /><Relationship Id="rId87" Type="http://schemas.openxmlformats.org/officeDocument/2006/relationships/slide" Target="slides/slide68.xml" /><Relationship Id="rId88" Type="http://schemas.openxmlformats.org/officeDocument/2006/relationships/slide" Target="slides/slide69.xml" /><Relationship Id="rId89" Type="http://schemas.openxmlformats.org/officeDocument/2006/relationships/slide" Target="slides/slide70.xml" /><Relationship Id="rId9" Type="http://schemas.openxmlformats.org/officeDocument/2006/relationships/slideMaster" Target="slideMasters/slideMaster9.xml" /><Relationship Id="rId90" Type="http://schemas.openxmlformats.org/officeDocument/2006/relationships/slide" Target="slides/slide71.xml" /><Relationship Id="rId91" Type="http://schemas.openxmlformats.org/officeDocument/2006/relationships/slide" Target="slides/slide72.xml" /><Relationship Id="rId92" Type="http://schemas.openxmlformats.org/officeDocument/2006/relationships/slide" Target="slides/slide73.xml" /><Relationship Id="rId93" Type="http://schemas.openxmlformats.org/officeDocument/2006/relationships/slide" Target="slides/slide74.xml" /><Relationship Id="rId94" Type="http://schemas.openxmlformats.org/officeDocument/2006/relationships/slide" Target="slides/slide75.xml" /><Relationship Id="rId95" Type="http://schemas.openxmlformats.org/officeDocument/2006/relationships/slide" Target="slides/slide76.xml" /><Relationship Id="rId96" Type="http://schemas.openxmlformats.org/officeDocument/2006/relationships/slide" Target="slides/slide77.xml" /><Relationship Id="rId97" Type="http://schemas.openxmlformats.org/officeDocument/2006/relationships/slide" Target="slides/slide78.xml" /><Relationship Id="rId98" Type="http://schemas.openxmlformats.org/officeDocument/2006/relationships/slide" Target="slides/slide79.xml" /><Relationship Id="rId99" Type="http://schemas.openxmlformats.org/officeDocument/2006/relationships/slide" Target="slides/slide80.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5.xml" /></Relationships>
</file>

<file path=ppt/slideLayouts/_rels/slideLayout10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5.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0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5.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03.xml.rels>&#65279;<?xml version="1.0" encoding="utf-8" standalone="yes"?><Relationships xmlns="http://schemas.openxmlformats.org/package/2006/relationships"><Relationship Id="rId1" Type="http://schemas.openxmlformats.org/officeDocument/2006/relationships/image" Target="../media/image20.png" /><Relationship Id="rId2" Type="http://schemas.openxmlformats.org/officeDocument/2006/relationships/slideMaster" Target="../slideMasters/slideMaster5.xml" /></Relationships>
</file>

<file path=ppt/slideLayouts/_rels/slideLayout10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6.xml" /></Relationships>
</file>

<file path=ppt/slideLayouts/_rels/slideLayout10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10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6.xml" /></Relationships>
</file>

<file path=ppt/slideLayouts/_rels/slideLayout1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6.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0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6.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6.xml" /></Relationships>
</file>

<file path=ppt/slideLayouts/_rels/slideLayout11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6.xml" /></Relationships>
</file>

<file path=ppt/slideLayouts/_rels/slideLayout11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6.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1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6.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1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6.xml" /></Relationships>
</file>

<file path=ppt/slideLayouts/_rels/slideLayout1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11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6.xml" /></Relationships>
</file>

<file path=ppt/slideLayouts/_rels/slideLayout1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6.xml" /></Relationships>
</file>

<file path=ppt/slideLayouts/_rels/slideLayout11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6.xml" /></Relationships>
</file>

<file path=ppt/slideLayouts/_rels/slideLayout11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6.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6.xml" /></Relationships>
</file>

<file path=ppt/slideLayouts/_rels/slideLayout1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6.xml" /></Relationships>
</file>

<file path=ppt/slideLayouts/_rels/slideLayout12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6.xml" /></Relationships>
</file>

<file path=ppt/slideLayouts/_rels/slideLayout1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6.xml" /></Relationships>
</file>

<file path=ppt/slideLayouts/_rels/slideLayout12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6.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2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6.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6.xml" /></Relationships>
</file>

<file path=ppt/slideLayouts/_rels/slideLayout1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7.xml" /></Relationships>
</file>

<file path=ppt/slideLayouts/_rels/slideLayout12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1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7.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7.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3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7.xml" /></Relationships>
</file>

<file path=ppt/slideLayouts/_rels/slideLayout1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7.xml" /></Relationships>
</file>

<file path=ppt/slideLayouts/_rels/slideLayout13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7.xml" /></Relationships>
</file>

<file path=ppt/slideLayouts/_rels/slideLayout13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7.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3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7.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7.xml" /></Relationships>
</file>

<file path=ppt/slideLayouts/_rels/slideLayout13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13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7.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7.xml" /></Relationships>
</file>

<file path=ppt/slideLayouts/_rels/slideLayout14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7.xml" /></Relationships>
</file>

<file path=ppt/slideLayouts/_rels/slideLayout14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7.xml" /></Relationships>
</file>

<file path=ppt/slideLayouts/_rels/slideLayout14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7.xml" /></Relationships>
</file>

<file path=ppt/slideLayouts/_rels/slideLayout14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7.xml" /></Relationships>
</file>

<file path=ppt/slideLayouts/_rels/slideLayout1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7.xml" /></Relationships>
</file>

<file path=ppt/slideLayouts/_rels/slideLayout14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7.xml" /></Relationships>
</file>

<file path=ppt/slideLayouts/_rels/slideLayout14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7.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4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7.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4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7.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8.xml" /></Relationships>
</file>

<file path=ppt/slideLayouts/_rels/slideLayout15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15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8.xml" /></Relationships>
</file>

<file path=ppt/slideLayouts/_rels/slideLayout15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8.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5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8.xml" /></Relationships>
</file>

<file path=ppt/slideLayouts/_rels/slideLayout15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8.xml" /></Relationships>
</file>

<file path=ppt/slideLayouts/_rels/slideLayout1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8.xml" /></Relationships>
</file>

<file path=ppt/slideLayouts/_rels/slideLayout15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8.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5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8.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8.xml" /></Relationships>
</file>

<file path=ppt/slideLayouts/_rels/slideLayout16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16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8.xml" /></Relationships>
</file>

<file path=ppt/slideLayouts/_rels/slideLayout16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8.xml" /></Relationships>
</file>

<file path=ppt/slideLayouts/_rels/slideLayout16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8.xml" /></Relationships>
</file>

<file path=ppt/slideLayouts/_rels/slideLayout16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8.xml" /></Relationships>
</file>

<file path=ppt/slideLayouts/_rels/slideLayout16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8.xml" /></Relationships>
</file>

<file path=ppt/slideLayouts/_rels/slideLayout1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8.xml" /></Relationships>
</file>

<file path=ppt/slideLayouts/_rels/slideLayout1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8.xml" /></Relationships>
</file>

<file path=ppt/slideLayouts/_rels/slideLayout16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8.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8.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7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8.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7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8.xml" /></Relationships>
</file>

<file path=ppt/slideLayouts/_rels/slideLayout17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9.xml" /></Relationships>
</file>

<file path=ppt/slideLayouts/_rels/slideLayout17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17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9.xml" /></Relationships>
</file>

<file path=ppt/slideLayouts/_rels/slideLayout17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9.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7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9.xml" /></Relationships>
</file>

<file path=ppt/slideLayouts/_rels/slideLayout17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9.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9.xml" /></Relationships>
</file>

<file path=ppt/slideLayouts/_rels/slideLayout18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9.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8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9.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8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9.xml" /></Relationships>
</file>

<file path=ppt/slideLayouts/_rels/slideLayout18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18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9.xml" /></Relationships>
</file>

<file path=ppt/slideLayouts/_rels/slideLayout18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9.xml" /></Relationships>
</file>

<file path=ppt/slideLayouts/_rels/slideLayout1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9.xml" /></Relationships>
</file>

<file path=ppt/slideLayouts/_rels/slideLayout18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9.xml" /></Relationships>
</file>

<file path=ppt/slideLayouts/_rels/slideLayout18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9.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9.xml" /></Relationships>
</file>

<file path=ppt/slideLayouts/_rels/slideLayout19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9.xml" /></Relationships>
</file>

<file path=ppt/slideLayouts/_rels/slideLayout19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9.xml" /></Relationships>
</file>

<file path=ppt/slideLayouts/_rels/slideLayout19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9.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19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9.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19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9.xml" /></Relationships>
</file>

<file path=ppt/slideLayouts/_rels/slideLayout19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0.xml" /></Relationships>
</file>

<file path=ppt/slideLayouts/_rels/slideLayout1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19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0.xml" /></Relationships>
</file>

<file path=ppt/slideLayouts/_rels/slideLayout19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0.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2.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20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0.xml" /></Relationships>
</file>

<file path=ppt/slideLayouts/_rels/slideLayout20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0.xml" /></Relationships>
</file>

<file path=ppt/slideLayouts/_rels/slideLayout20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0.xml" /></Relationships>
</file>

<file path=ppt/slideLayouts/_rels/slideLayout20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0.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0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0.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0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0.xml" /></Relationships>
</file>

<file path=ppt/slideLayouts/_rels/slideLayout2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20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0.xml" /></Relationships>
</file>

<file path=ppt/slideLayouts/_rels/slideLayout20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0.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2.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1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0.xml" /></Relationships>
</file>

<file path=ppt/slideLayouts/_rels/slideLayout21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0.xml" /></Relationships>
</file>

<file path=ppt/slideLayouts/_rels/slideLayout2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0.xml" /></Relationships>
</file>

<file path=ppt/slideLayouts/_rels/slideLayout2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0.xml" /></Relationships>
</file>

<file path=ppt/slideLayouts/_rels/slideLayout21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0.xml" /></Relationships>
</file>

<file path=ppt/slideLayouts/_rels/slideLayout2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0.xml" /></Relationships>
</file>

<file path=ppt/slideLayouts/_rels/slideLayout21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0.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1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0.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1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0.xml" /></Relationships>
</file>

<file path=ppt/slideLayouts/_rels/slideLayout21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1.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1.xml" /></Relationships>
</file>

<file path=ppt/slideLayouts/_rels/slideLayout2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1.xml" /></Relationships>
</file>

<file path=ppt/slideLayouts/_rels/slideLayout22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1.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2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1.xml" /></Relationships>
</file>

<file path=ppt/slideLayouts/_rels/slideLayout22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1.xml" /></Relationships>
</file>

<file path=ppt/slideLayouts/_rels/slideLayout2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1.xml" /></Relationships>
</file>

<file path=ppt/slideLayouts/_rels/slideLayout22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1.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2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1.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1.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23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1.xml" /></Relationships>
</file>

<file path=ppt/slideLayouts/_rels/slideLayout2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1.xml" /></Relationships>
</file>

<file path=ppt/slideLayouts/_rels/slideLayout23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1.xml" /></Relationships>
</file>

<file path=ppt/slideLayouts/_rels/slideLayout2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1.xml" /></Relationships>
</file>

<file path=ppt/slideLayouts/_rels/slideLayout23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1.xml" /></Relationships>
</file>

<file path=ppt/slideLayouts/_rels/slideLayout23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1.xml" /></Relationships>
</file>

<file path=ppt/slideLayouts/_rels/slideLayout23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1.xml" /></Relationships>
</file>

<file path=ppt/slideLayouts/_rels/slideLayout2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1.xml" /></Relationships>
</file>

<file path=ppt/slideLayouts/_rels/slideLayout23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1.xml" /></Relationships>
</file>

<file path=ppt/slideLayouts/_rels/slideLayout23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1.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2.xml" /></Relationships>
</file>

<file path=ppt/slideLayouts/_rels/slideLayout24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1.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4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1.xml" /></Relationships>
</file>

<file path=ppt/slideLayouts/_rels/slideLayout24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2.xml" /></Relationships>
</file>

<file path=ppt/slideLayouts/_rels/slideLayout24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2.xml" /></Relationships>
</file>

<file path=ppt/slideLayouts/_rels/slideLayout24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2.xml" /></Relationships>
</file>

<file path=ppt/slideLayouts/_rels/slideLayout2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2.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24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2.xml" /></Relationships>
</file>

<file path=ppt/slideLayouts/_rels/slideLayout24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2.xml" /></Relationships>
</file>

<file path=ppt/slideLayouts/_rels/slideLayout24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2.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2.xml" /></Relationships>
</file>

<file path=ppt/slideLayouts/_rels/slideLayout25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2.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5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2.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5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2.xml" /></Relationships>
</file>

<file path=ppt/slideLayouts/_rels/slideLayout25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2.xml" /></Relationships>
</file>

<file path=ppt/slideLayouts/_rels/slideLayout25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2.xml" /></Relationships>
</file>

<file path=ppt/slideLayouts/_rels/slideLayout25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2.xml" /></Relationships>
</file>

<file path=ppt/slideLayouts/_rels/slideLayout25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2.xml" /></Relationships>
</file>

<file path=ppt/slideLayouts/_rels/slideLayout2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2.xml" /></Relationships>
</file>

<file path=ppt/slideLayouts/_rels/slideLayout25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2.xml" /></Relationships>
</file>

<file path=ppt/slideLayouts/_rels/slideLayout25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2.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2.xml" /></Relationships>
</file>

<file path=ppt/slideLayouts/_rels/slideLayout26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2.xml" /></Relationships>
</file>

<file path=ppt/slideLayouts/_rels/slideLayout26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2.xml" /></Relationships>
</file>

<file path=ppt/slideLayouts/_rels/slideLayout26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2.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6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2.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6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2.xml" /></Relationships>
</file>

<file path=ppt/slideLayouts/_rels/slideLayout26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2.xml" /></Relationships>
</file>

<file path=ppt/slideLayouts/_rels/slideLayout26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3.xml" /></Relationships>
</file>

<file path=ppt/slideLayouts/_rels/slideLayout2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3.xml" /></Relationships>
</file>

<file path=ppt/slideLayouts/_rels/slideLayout2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3.xml" /></Relationships>
</file>

<file path=ppt/slideLayouts/_rels/slideLayout26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3.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2.xml" /></Relationships>
</file>

<file path=ppt/slideLayouts/_rels/slideLayout27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27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3.xml" /></Relationships>
</file>

<file path=ppt/slideLayouts/_rels/slideLayout27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3.xml" /></Relationships>
</file>

<file path=ppt/slideLayouts/_rels/slideLayout27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3.xml" /></Relationships>
</file>

<file path=ppt/slideLayouts/_rels/slideLayout27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3.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7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3.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7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3.xml" /></Relationships>
</file>

<file path=ppt/slideLayouts/_rels/slideLayout2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3.xml" /></Relationships>
</file>

<file path=ppt/slideLayouts/_rels/slideLayout27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3.xml" /></Relationships>
</file>

<file path=ppt/slideLayouts/_rels/slideLayout27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3.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2.xml" /></Relationships>
</file>

<file path=ppt/slideLayouts/_rels/slideLayout28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3.xml" /></Relationships>
</file>

<file path=ppt/slideLayouts/_rels/slideLayout28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3.xml" /></Relationships>
</file>

<file path=ppt/slideLayouts/_rels/slideLayout28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3.xml" /></Relationships>
</file>

<file path=ppt/slideLayouts/_rels/slideLayout28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3.xml" /></Relationships>
</file>

<file path=ppt/slideLayouts/_rels/slideLayout28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3.xml" /></Relationships>
</file>

<file path=ppt/slideLayouts/_rels/slideLayout28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3.xml" /></Relationships>
</file>

<file path=ppt/slideLayouts/_rels/slideLayout28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3.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8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3.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28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3.xml" /></Relationships>
</file>

<file path=ppt/slideLayouts/_rels/slideLayout28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3.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2.xml" /></Relationships>
</file>

<file path=ppt/slideLayouts/_rels/slideLayout29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4.xml" /></Relationships>
</file>

<file path=ppt/slideLayouts/_rels/slideLayout29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4.xml" /></Relationships>
</file>

<file path=ppt/slideLayouts/_rels/slideLayout29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4.xml" /></Relationships>
</file>

<file path=ppt/slideLayouts/_rels/slideLayout29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4.xml" /></Relationships>
</file>

<file path=ppt/slideLayouts/_rels/slideLayout29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29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4.xml" /></Relationships>
</file>

<file path=ppt/slideLayouts/_rels/slideLayout29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4.xml" /></Relationships>
</file>

<file path=ppt/slideLayouts/_rels/slideLayout2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4.xml" /></Relationships>
</file>

<file path=ppt/slideLayouts/_rels/slideLayout29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4.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29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4.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2.xml" /></Relationships>
</file>

<file path=ppt/slideLayouts/_rels/slideLayout30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4.xml" /></Relationships>
</file>

<file path=ppt/slideLayouts/_rels/slideLayout30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4.xml" /></Relationships>
</file>

<file path=ppt/slideLayouts/_rels/slideLayout30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4.xml" /></Relationships>
</file>

<file path=ppt/slideLayouts/_rels/slideLayout30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4.xml" /></Relationships>
</file>

<file path=ppt/slideLayouts/_rels/slideLayout30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4.xml" /></Relationships>
</file>

<file path=ppt/slideLayouts/_rels/slideLayout30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4.xml" /></Relationships>
</file>

<file path=ppt/slideLayouts/_rels/slideLayout30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4.xml" /></Relationships>
</file>

<file path=ppt/slideLayouts/_rels/slideLayout3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4.xml" /></Relationships>
</file>

<file path=ppt/slideLayouts/_rels/slideLayout30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4.xml" /></Relationships>
</file>

<file path=ppt/slideLayouts/_rels/slideLayout30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4.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2.xml" /></Relationships>
</file>

<file path=ppt/slideLayouts/_rels/slideLayout31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4.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1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4.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4.xml" /></Relationships>
</file>

<file path=ppt/slideLayouts/_rels/slideLayout3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4.xml" /></Relationships>
</file>

<file path=ppt/slideLayouts/_rels/slideLayout31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5.xml" /></Relationships>
</file>

<file path=ppt/slideLayouts/_rels/slideLayout3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31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5.xml" /></Relationships>
</file>

<file path=ppt/slideLayouts/_rels/slideLayout3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5.xml" /></Relationships>
</file>

<file path=ppt/slideLayouts/_rels/slideLayout31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31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5.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2.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5.xml" /></Relationships>
</file>

<file path=ppt/slideLayouts/_rels/slideLayout3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5.xml" /></Relationships>
</file>

<file path=ppt/slideLayouts/_rels/slideLayout32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5.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2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5.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5.xml" /></Relationships>
</file>

<file path=ppt/slideLayouts/_rels/slideLayout32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3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5.xml" /></Relationships>
</file>

<file path=ppt/slideLayouts/_rels/slideLayout3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5.xml" /></Relationships>
</file>

<file path=ppt/slideLayouts/_rels/slideLayout32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5.xml" /></Relationships>
</file>

<file path=ppt/slideLayouts/_rels/slideLayout3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5.xml" /></Relationships>
</file>

<file path=ppt/slideLayouts/_rels/slideLayout3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2.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3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5.xml" /></Relationships>
</file>

<file path=ppt/slideLayouts/_rels/slideLayout3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5.xml" /></Relationships>
</file>

<file path=ppt/slideLayouts/_rels/slideLayout33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5.xml" /></Relationships>
</file>

<file path=ppt/slideLayouts/_rels/slideLayout3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5.xml" /></Relationships>
</file>

<file path=ppt/slideLayouts/_rels/slideLayout33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5.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3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5.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3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5.xml" /></Relationships>
</file>

<file path=ppt/slideLayouts/_rels/slideLayout3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5.xml" /></Relationships>
</file>

<file path=ppt/slideLayouts/_rels/slideLayout33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6.xml" /></Relationships>
</file>

<file path=ppt/slideLayouts/_rels/slideLayout33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20.png" /><Relationship Id="rId2" Type="http://schemas.openxmlformats.org/officeDocument/2006/relationships/slideMaster" Target="../slideMasters/slideMaster2.xml" /></Relationships>
</file>

<file path=ppt/slideLayouts/_rels/slideLayout34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6.xml" /></Relationships>
</file>

<file path=ppt/slideLayouts/_rels/slideLayout34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6.xml" /></Relationships>
</file>

<file path=ppt/slideLayouts/_rels/slideLayout34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34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6.xml" /></Relationships>
</file>

<file path=ppt/slideLayouts/_rels/slideLayout34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6.xml" /></Relationships>
</file>

<file path=ppt/slideLayouts/_rels/slideLayout3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6.xml" /></Relationships>
</file>

<file path=ppt/slideLayouts/_rels/slideLayout34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6.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4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6.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4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6.xml" /></Relationships>
</file>

<file path=ppt/slideLayouts/_rels/slideLayout34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3.xml" /></Relationships>
</file>

<file path=ppt/slideLayouts/_rels/slideLayout35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6.xml" /></Relationships>
</file>

<file path=ppt/slideLayouts/_rels/slideLayout35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6.xml" /></Relationships>
</file>

<file path=ppt/slideLayouts/_rels/slideLayout35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6.xml" /></Relationships>
</file>

<file path=ppt/slideLayouts/_rels/slideLayout35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6.xml" /></Relationships>
</file>

<file path=ppt/slideLayouts/_rels/slideLayout35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6.xml" /></Relationships>
</file>

<file path=ppt/slideLayouts/_rels/slideLayout35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6.xml" /></Relationships>
</file>

<file path=ppt/slideLayouts/_rels/slideLayout35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6.xml" /></Relationships>
</file>

<file path=ppt/slideLayouts/_rels/slideLayout3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6.xml" /></Relationships>
</file>

<file path=ppt/slideLayouts/_rels/slideLayout35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6.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5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6.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36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6.xml" /></Relationships>
</file>

<file path=ppt/slideLayouts/_rels/slideLayout36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6.xml" /></Relationships>
</file>

<file path=ppt/slideLayouts/_rels/slideLayout36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7.xml" /></Relationships>
</file>

<file path=ppt/slideLayouts/_rels/slideLayout36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7.xml" /></Relationships>
</file>

<file path=ppt/slideLayouts/_rels/slideLayout36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7.xml" /></Relationships>
</file>

<file path=ppt/slideLayouts/_rels/slideLayout36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7.xml" /></Relationships>
</file>

<file path=ppt/slideLayouts/_rels/slideLayout36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3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7.xml" /></Relationships>
</file>

<file path=ppt/slideLayouts/_rels/slideLayout3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7.xml" /></Relationships>
</file>

<file path=ppt/slideLayouts/_rels/slideLayout36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7.xml" /></Relationships>
</file>

<file path=ppt/slideLayouts/_rels/slideLayout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3.xml" /></Relationships>
</file>

<file path=ppt/slideLayouts/_rels/slideLayout37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7.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7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7.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7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7.xml" /></Relationships>
</file>

<file path=ppt/slideLayouts/_rels/slideLayout37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7.xml" /></Relationships>
</file>

<file path=ppt/slideLayouts/_rels/slideLayout37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7.xml" /></Relationships>
</file>

<file path=ppt/slideLayouts/_rels/slideLayout37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7.xml" /></Relationships>
</file>

<file path=ppt/slideLayouts/_rels/slideLayout37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7.xml" /></Relationships>
</file>

<file path=ppt/slideLayouts/_rels/slideLayout3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7.xml" /></Relationships>
</file>

<file path=ppt/slideLayouts/_rels/slideLayout37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7.xml" /></Relationships>
</file>

<file path=ppt/slideLayouts/_rels/slideLayout37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7.xml" /></Relationships>
</file>

<file path=ppt/slideLayouts/_rels/slideLayout3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3.xml" /></Relationships>
</file>

<file path=ppt/slideLayouts/_rels/slideLayout38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7.xml" /></Relationships>
</file>

<file path=ppt/slideLayouts/_rels/slideLayout38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7.xml" /></Relationships>
</file>

<file path=ppt/slideLayouts/_rels/slideLayout382.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7.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8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7.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8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7.xml" /></Relationships>
</file>

<file path=ppt/slideLayouts/_rels/slideLayout38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7.xml" /></Relationships>
</file>

<file path=ppt/slideLayouts/_rels/slideLayout38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8.xml" /></Relationships>
</file>

<file path=ppt/slideLayouts/_rels/slideLayout3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8.xml" /></Relationships>
</file>

<file path=ppt/slideLayouts/_rels/slideLayout38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8.xml" /></Relationships>
</file>

<file path=ppt/slideLayouts/_rels/slideLayout38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8.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39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8.xml" /></Relationships>
</file>

<file path=ppt/slideLayouts/_rels/slideLayout39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8.xml" /></Relationships>
</file>

<file path=ppt/slideLayouts/_rels/slideLayout39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8.xml" /></Relationships>
</file>

<file path=ppt/slideLayouts/_rels/slideLayout39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8.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39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8.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39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8.xml" /></Relationships>
</file>

<file path=ppt/slideLayouts/_rels/slideLayout3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8.xml" /></Relationships>
</file>

<file path=ppt/slideLayouts/_rels/slideLayout39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8.xml" /></Relationships>
</file>

<file path=ppt/slideLayouts/_rels/slideLayout39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8.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3.xml" /></Relationships>
</file>

<file path=ppt/slideLayouts/_rels/slideLayout40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8.xml" /></Relationships>
</file>

<file path=ppt/slideLayouts/_rels/slideLayout40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8.xml" /></Relationships>
</file>

<file path=ppt/slideLayouts/_rels/slideLayout40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8.xml" /></Relationships>
</file>

<file path=ppt/slideLayouts/_rels/slideLayout40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8.xml" /></Relationships>
</file>

<file path=ppt/slideLayouts/_rels/slideLayout40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8.xml" /></Relationships>
</file>

<file path=ppt/slideLayouts/_rels/slideLayout40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8.xml" /></Relationships>
</file>

<file path=ppt/slideLayouts/_rels/slideLayout40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8.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40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8.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40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8.xml" /></Relationships>
</file>

<file path=ppt/slideLayouts/_rels/slideLayout40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8.xml" /></Relationships>
</file>

<file path=ppt/slideLayouts/_rels/slideLayout4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3.xml" /></Relationships>
</file>

<file path=ppt/slideLayouts/_rels/slideLayout41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9.xml" /></Relationships>
</file>

<file path=ppt/slideLayouts/_rels/slideLayout41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4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9.xml" /></Relationships>
</file>

<file path=ppt/slideLayouts/_rels/slideLayout41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19.xml" /></Relationships>
</file>

<file path=ppt/slideLayouts/_rels/slideLayout41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41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19.xml" /></Relationships>
</file>

<file path=ppt/slideLayouts/_rels/slideLayout41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19.xml" /></Relationships>
</file>

<file path=ppt/slideLayouts/_rels/slideLayout4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19.xml" /></Relationships>
</file>

<file path=ppt/slideLayouts/_rels/slideLayout41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9.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41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19.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4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3.xml" /></Relationships>
</file>

<file path=ppt/slideLayouts/_rels/slideLayout4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19.xml" /></Relationships>
</file>

<file path=ppt/slideLayouts/_rels/slideLayout4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42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9.xml" /></Relationships>
</file>

<file path=ppt/slideLayouts/_rels/slideLayout4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9.xml" /></Relationships>
</file>

<file path=ppt/slideLayouts/_rels/slideLayout42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19.xml" /></Relationships>
</file>

<file path=ppt/slideLayouts/_rels/slideLayout42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19.xml" /></Relationships>
</file>

<file path=ppt/slideLayouts/_rels/slideLayout4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9.xml" /></Relationships>
</file>

<file path=ppt/slideLayouts/_rels/slideLayout4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19.xml" /></Relationships>
</file>

<file path=ppt/slideLayouts/_rels/slideLayout42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19.xml" /></Relationships>
</file>

<file path=ppt/slideLayouts/_rels/slideLayout42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9.xml" /></Relationships>
</file>

<file path=ppt/slideLayouts/_rels/slideLayout43.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3.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43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19.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431.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19.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43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9.xml" /></Relationships>
</file>

<file path=ppt/slideLayouts/_rels/slideLayout43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19.xml" /></Relationships>
</file>

<file path=ppt/slideLayouts/_rels/slideLayout44.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3.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3.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3.xml" /></Relationships>
</file>

<file path=ppt/slideLayouts/_rels/slideLayout4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3.xml" /></Relationships>
</file>

<file path=ppt/slideLayouts/_rels/slideLayout4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3.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3.xml" /></Relationships>
</file>

<file path=ppt/slideLayouts/_rels/slideLayout5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3.xml" /></Relationships>
</file>

<file path=ppt/slideLayouts/_rels/slideLayout5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3.xml" /></Relationships>
</file>

<file path=ppt/slideLayouts/_rels/slideLayout5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3.xml" /></Relationships>
</file>

<file path=ppt/slideLayouts/_rels/slideLayout5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3.xml" /></Relationships>
</file>

<file path=ppt/slideLayouts/_rels/slideLayout55.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3.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5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3.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57.xml.rels>&#65279;<?xml version="1.0" encoding="utf-8" standalone="yes"?><Relationships xmlns="http://schemas.openxmlformats.org/package/2006/relationships"><Relationship Id="rId1" Type="http://schemas.openxmlformats.org/officeDocument/2006/relationships/image" Target="../media/image20.png" /><Relationship Id="rId2" Type="http://schemas.openxmlformats.org/officeDocument/2006/relationships/slideMaster" Target="../slideMasters/slideMaster3.xml" /></Relationships>
</file>

<file path=ppt/slideLayouts/_rels/slideLayout5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4.xml" /></Relationships>
</file>

<file path=ppt/slideLayouts/_rels/slideLayout5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4.xml" /></Relationships>
</file>

<file path=ppt/slideLayouts/_rels/slideLayout6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4.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6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4.xml" /></Relationships>
</file>

<file path=ppt/slideLayouts/_rels/slideLayout6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4.xml" /></Relationships>
</file>

<file path=ppt/slideLayouts/_rels/slideLayout6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4.xml" /></Relationships>
</file>

<file path=ppt/slideLayouts/_rels/slideLayout66.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4.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67.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4.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4.xml" /></Relationships>
</file>

<file path=ppt/slideLayouts/_rels/slideLayout6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4.xml" /></Relationships>
</file>

<file path=ppt/slideLayouts/_rels/slideLayout7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4.xml" /></Relationships>
</file>

<file path=ppt/slideLayouts/_rels/slideLayout7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4.xml" /></Relationships>
</file>

<file path=ppt/slideLayouts/_rels/slideLayout7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4.xml" /></Relationships>
</file>

<file path=ppt/slideLayouts/_rels/slideLayout7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4.xml" /></Relationships>
</file>

<file path=ppt/slideLayouts/_rels/slideLayout7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4.xml" /></Relationships>
</file>

<file path=ppt/slideLayouts/_rels/slideLayout7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4.xml" /></Relationships>
</file>

<file path=ppt/slideLayouts/_rels/slideLayout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4.xml" /></Relationships>
</file>

<file path=ppt/slideLayouts/_rels/slideLayout78.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4.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20.png" /><Relationship Id="rId11" Type="http://schemas.openxmlformats.org/officeDocument/2006/relationships/slideMaster" Target="../slideMasters/slideMaster4.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23.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image" Target="../media/image20.png" /><Relationship Id="rId2" Type="http://schemas.openxmlformats.org/officeDocument/2006/relationships/slideMaster" Target="../slideMasters/slideMaster4.xml" /></Relationships>
</file>

<file path=ppt/slideLayouts/_rels/slideLayout8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5.xml" /></Relationships>
</file>

<file path=ppt/slideLayouts/_rels/slideLayout8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8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5.xml" /></Relationships>
</file>

<file path=ppt/slideLayouts/_rels/slideLayout8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4.png" /><Relationship Id="rId3" Type="http://schemas.openxmlformats.org/officeDocument/2006/relationships/slideMaster" Target="../slideMasters/slideMaster5.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8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5.png" /><Relationship Id="rId3" Type="http://schemas.openxmlformats.org/officeDocument/2006/relationships/slideMaster" Target="../slideMasters/slideMaster5.xml" /></Relationships>
</file>

<file path=ppt/slideLayouts/_rels/slideLayout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5.png" /><Relationship Id="rId4" Type="http://schemas.openxmlformats.org/officeDocument/2006/relationships/slideMaster" Target="../slideMasters/slideMaster5.xml" /></Relationships>
</file>

<file path=ppt/slideLayouts/_rels/slideLayout8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5.png" /><Relationship Id="rId4" Type="http://schemas.openxmlformats.org/officeDocument/2006/relationships/slideMaster" Target="../slideMasters/slideMaster5.xml" /></Relationships>
</file>

<file path=ppt/slideLayouts/_rels/slideLayout89.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15.png" /><Relationship Id="rId11" Type="http://schemas.openxmlformats.org/officeDocument/2006/relationships/image" Target="../media/image4.png" /><Relationship Id="rId12" Type="http://schemas.openxmlformats.org/officeDocument/2006/relationships/slideMaster" Target="../slideMasters/slideMaster5.xml" /><Relationship Id="rId2" Type="http://schemas.openxmlformats.org/officeDocument/2006/relationships/hyperlink" Target="https://softuni.org/" TargetMode="Externa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image" Target="../media/image1.png" /><Relationship Id="rId10" Type="http://schemas.openxmlformats.org/officeDocument/2006/relationships/image" Target="../media/image5.png" /><Relationship Id="rId11" Type="http://schemas.openxmlformats.org/officeDocument/2006/relationships/slideMaster" Target="../slideMasters/slideMaster5.xml" /><Relationship Id="rId2" Type="http://schemas.openxmlformats.org/officeDocument/2006/relationships/image" Target="../media/image16.png" /><Relationship Id="rId3" Type="http://schemas.openxmlformats.org/officeDocument/2006/relationships/hyperlink" Target="https://forum.softuni.bg/" TargetMode="External" /><Relationship Id="rId4" Type="http://schemas.openxmlformats.org/officeDocument/2006/relationships/image" Target="../media/image17.png" /><Relationship Id="rId5" Type="http://schemas.openxmlformats.org/officeDocument/2006/relationships/hyperlink" Target="https://www.facebook.com/SoftwareUniversity" TargetMode="External" /><Relationship Id="rId6" Type="http://schemas.openxmlformats.org/officeDocument/2006/relationships/image" Target="../media/image18.png" /><Relationship Id="rId7" Type="http://schemas.openxmlformats.org/officeDocument/2006/relationships/hyperlink" Target="https://softuni.org/" TargetMode="External" /><Relationship Id="rId8" Type="http://schemas.openxmlformats.org/officeDocument/2006/relationships/image" Target="../media/image19.png" /><Relationship Id="rId9" Type="http://schemas.openxmlformats.org/officeDocument/2006/relationships/hyperlink" Target="https://softuni.bg/" TargetMode="External" /></Relationships>
</file>

<file path=ppt/slideLayouts/_rels/slideLayout9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hyperlink" Target="https://softuni.org/" TargetMode="External" /><Relationship Id="rId6" Type="http://schemas.openxmlformats.org/officeDocument/2006/relationships/slideMaster" Target="../slideMasters/slideMaster5.xml" /></Relationships>
</file>

<file path=ppt/slideLayouts/_rels/slideLayout9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9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5.xml" /></Relationships>
</file>

<file path=ppt/slideLayouts/_rels/slideLayout9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5.xml" /></Relationships>
</file>

<file path=ppt/slideLayouts/_rels/slideLayout9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1.png" /><Relationship Id="rId3" Type="http://schemas.openxmlformats.org/officeDocument/2006/relationships/image" Target="../media/image4.png" /><Relationship Id="rId4" Type="http://schemas.openxmlformats.org/officeDocument/2006/relationships/slideMaster" Target="../slideMasters/slideMaster5.xml" /></Relationships>
</file>

<file path=ppt/slideLayouts/_rels/slideLayout9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2.png" /><Relationship Id="rId3" Type="http://schemas.openxmlformats.org/officeDocument/2006/relationships/slideMaster" Target="../slideMasters/slideMaster5.xml" /></Relationships>
</file>

<file path=ppt/slideLayouts/_rels/slideLayout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20.png" /><Relationship Id="rId3" Type="http://schemas.openxmlformats.org/officeDocument/2006/relationships/slideMaster" Target="../slideMasters/slideMaster5.xml" /></Relationships>
</file>

<file path=ppt/slideLayouts/_rels/slideLayout9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6.png" /><Relationship Id="rId3" Type="http://schemas.openxmlformats.org/officeDocument/2006/relationships/image" Target="../media/image20.png" /><Relationship Id="rId4" Type="http://schemas.openxmlformats.org/officeDocument/2006/relationships/slideMaster" Target="../slideMasters/slideMaster5.xml" /></Relationships>
</file>

<file path=ppt/slideLayouts/_rels/slideLayout9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image" Target="../media/image7.png" /><Relationship Id="rId3" Type="http://schemas.openxmlformats.org/officeDocument/2006/relationships/image" Target="../media/image20.png" /><Relationship Id="rId4" Type="http://schemas.openxmlformats.org/officeDocument/2006/relationships/slideMaster" Target="../slideMasters/slideMaster5.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4F9E5889-57E1-40F4-8E02-A290B47670A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DF0E7C7-D684-46D2-839E-AB2CD9230C8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6"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3"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3" name="Rectangle Left First"/>
          <p:cNvSpPr/>
          <p:nvPr/>
        </p:nvSpPr>
        <p:spPr>
          <a:xfrm>
            <a:off x="4079775" y="1355072"/>
            <a:ext cx="48003" cy="55029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4" name="Rectangle Down"/>
          <p:cNvSpPr/>
          <p:nvPr/>
        </p:nvSpPr>
        <p:spPr>
          <a:xfrm>
            <a:off x="1" y="6721481"/>
            <a:ext cx="12192003" cy="13652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5"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69" y="6512492"/>
            <a:ext cx="232875" cy="228509"/>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56" name="Rectangle Bottom"/>
          <p:cNvSpPr/>
          <p:nvPr/>
        </p:nvSpPr>
        <p:spPr>
          <a:xfrm>
            <a:off x="-2" y="6371332"/>
            <a:ext cx="12195180"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57" name="Rectangle Bottom Copyright"/>
          <p:cNvSpPr txBox="1"/>
          <p:nvPr/>
        </p:nvSpPr>
        <p:spPr>
          <a:xfrm>
            <a:off x="156718" y="6454758"/>
            <a:ext cx="11878564" cy="300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3"/>
          </a:xfrm>
          <a:prstGeom prst="rect">
            <a:avLst/>
          </a:prstGeom>
          <a:ln w="12700">
            <a:miter lim="400000"/>
          </a:ln>
        </p:spPr>
      </p:pic>
      <p:grpSp>
        <p:nvGrpSpPr>
          <p:cNvPr id="374" name="Group SoftUni Brands"/>
          <p:cNvGrpSpPr/>
          <p:nvPr/>
        </p:nvGrpSpPr>
        <p:grpSpPr>
          <a:xfrm>
            <a:off x="3332213" y="1702472"/>
            <a:ext cx="8314912" cy="3543785"/>
            <a:chOff x="-1" y="0"/>
            <a:chExt cx="8314911" cy="3543783"/>
          </a:xfrm>
        </p:grpSpPr>
        <p:pic>
          <p:nvPicPr>
            <p:cNvPr id="359" name="Picture SoftUni Kids Logo" descr="Picture SoftUni Kids Logo"/>
            <p:cNvPicPr>
              <a:picLocks noChangeAspect="1"/>
            </p:cNvPicPr>
            <p:nvPr/>
          </p:nvPicPr>
          <p:blipFill>
            <a:blip r:embed="rId4"/>
            <a:stretch>
              <a:fillRect/>
            </a:stretch>
          </p:blipFill>
          <p:spPr>
            <a:xfrm>
              <a:off x="7184666" y="2073821"/>
              <a:ext cx="1130245" cy="1389258"/>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6" y="2085758"/>
              <a:ext cx="1166403" cy="1350758"/>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79" y="2086527"/>
              <a:ext cx="1084616" cy="1457257"/>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6" y="2073820"/>
              <a:ext cx="1166402" cy="1389259"/>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2" y="2073820"/>
              <a:ext cx="1166402" cy="1402231"/>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2"/>
              <a:ext cx="1164657" cy="1440002"/>
            </a:xfrm>
            <a:prstGeom prst="rect">
              <a:avLst/>
            </a:prstGeom>
            <a:ln w="12700" cap="flat">
              <a:noFill/>
              <a:miter lim="400000"/>
            </a:ln>
            <a:effectLst/>
          </p:spPr>
        </p:pic>
        <p:sp>
          <p:nvSpPr>
            <p:cNvPr id="365" name="Straight Connector 6"/>
            <p:cNvSpPr/>
            <p:nvPr/>
          </p:nvSpPr>
          <p:spPr>
            <a:xfrm>
              <a:off x="7744898"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6" name="Straight Connector 5"/>
            <p:cNvSpPr/>
            <p:nvPr/>
          </p:nvSpPr>
          <p:spPr>
            <a:xfrm>
              <a:off x="6304898"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7" name="Straight Connector 4"/>
            <p:cNvSpPr/>
            <p:nvPr/>
          </p:nvSpPr>
          <p:spPr>
            <a:xfrm>
              <a:off x="4864897"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8" name="Straight Connector 3"/>
            <p:cNvSpPr/>
            <p:nvPr/>
          </p:nvSpPr>
          <p:spPr>
            <a:xfrm>
              <a:off x="3424896"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9" name="Straight Connector 2"/>
            <p:cNvSpPr/>
            <p:nvPr/>
          </p:nvSpPr>
          <p:spPr>
            <a:xfrm>
              <a:off x="1977696"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0" name="Straight Connector 1"/>
            <p:cNvSpPr/>
            <p:nvPr/>
          </p:nvSpPr>
          <p:spPr>
            <a:xfrm>
              <a:off x="583109"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1" name="Straight Connector Horizontal"/>
            <p:cNvSpPr/>
            <p:nvPr/>
          </p:nvSpPr>
          <p:spPr>
            <a:xfrm>
              <a:off x="583109" y="1633091"/>
              <a:ext cx="7161790"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2" name="Straight Connector 0"/>
            <p:cNvSpPr/>
            <p:nvPr/>
          </p:nvSpPr>
          <p:spPr>
            <a:xfrm>
              <a:off x="4164003" y="139052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3" y="-1"/>
              <a:ext cx="1198903" cy="1198904"/>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8" cy="690978"/>
          </a:xfrm>
          <a:prstGeom prst="rect">
            <a:avLst/>
          </a:prstGeom>
          <a:ln w="12700">
            <a:miter lim="400000"/>
          </a:ln>
        </p:spPr>
      </p:pic>
      <p:sp>
        <p:nvSpPr>
          <p:cNvPr id="377"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8" cy="965728"/>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6" cy="1017564"/>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7" cy="1473882"/>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8"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4">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2" y="0"/>
            <a:ext cx="12195180"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1_Title and Content">
    <p:spTree>
      <p:nvGrpSpPr>
        <p:cNvPr id="1" name=""/>
        <p:cNvGrpSpPr/>
        <p:nvPr/>
      </p:nvGrpSpPr>
      <p:grpSpPr>
        <a:xfrm>
          <a:off x="0" y="0"/>
          <a: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marL="0" marR="0" lvl="0" indent="0" algn="ctr" defTabSz="913852" rtl="0" eaLnBrk="1" fontAlgn="auto" latinLnBrk="0" hangingPunct="1">
              <a:lnSpc>
                <a:spcPct val="100000"/>
              </a:lnSpc>
              <a:spcBef>
                <a:spcPct val="0"/>
              </a:spcBef>
              <a:spcAft>
                <a:spcPct val="0"/>
              </a:spcAft>
              <a:buClrTx/>
              <a:buSzTx/>
              <a:buFontTx/>
              <a:buNone/>
              <a:defRPr/>
            </a:pPr>
            <a:endParaRPr kumimoji="0" lang="en-US" altLang="ko-KR" sz="2398" b="0" i="0" u="none" strike="noStrike" kern="1200" cap="none" spc="0" normalizeH="0" baseline="0" noProof="0">
              <a:ln>
                <a:noFill/>
              </a:ln>
              <a:solidFill>
                <a:srgbClr val="F7C86D"/>
              </a:solidFill>
              <a:effectLst/>
              <a:uLnTx/>
              <a:uFillTx/>
              <a:latin typeface="Calibri"/>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350011138"/>
      </p:ext>
    </p:extLst>
  </p:cSld>
  <p:clrMapOvr>
    <a:masterClrMapping/>
  </p:clrMapOvr>
  <mc:AlternateContent>
    <mc:Choice xmlns:p14="http://schemas.microsoft.com/office/powerpoint/2010/main" Requires="p14">
      <p:transition spd="slow" advClick="0" advTm="5000" p14:dur="2000"/>
    </mc:Choice>
    <mc:Fallback>
      <p:transition spd="slow" advClick="0" advTm="5000"/>
    </mc:Fallback>
  </mc:AlternateContent>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0A39CEAB-D7C8-4896-A409-AA2AF8118AC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3" name="Rectangle Bottom"/>
          <p:cNvSpPr/>
          <p:nvPr/>
        </p:nvSpPr>
        <p:spPr>
          <a:xfrm>
            <a:off x="-2" y="6702676"/>
            <a:ext cx="12195180" cy="15532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2" cy="1297657"/>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0" cy="341558"/>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0" cy="367082"/>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5"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7" cy="628161"/>
          </a:xfrm>
          <a:prstGeom prst="rect">
            <a:avLst/>
          </a:prstGeom>
          <a:ln w="12700">
            <a:miter lim="400000"/>
          </a:ln>
        </p:spPr>
      </p:pic>
      <p:sp>
        <p:nvSpPr>
          <p:cNvPr id="39" name="Text Placeholder Author Position"/>
          <p:cNvSpPr>
            <a:spLocks noGrp="1"/>
          </p:cNvSpPr>
          <p:nvPr>
            <p:ph type="body" sz="quarter" idx="22" hasCustomPrompt="1"/>
          </p:nvPr>
        </p:nvSpPr>
        <p:spPr>
          <a:xfrm>
            <a:off x="553080" y="5344178"/>
            <a:ext cx="2980699" cy="444796"/>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80" y="4851837"/>
            <a:ext cx="2980699"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1"/>
            <a:ext cx="4642921" cy="1936506"/>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5" indent="-509057" algn="ctr">
              <a:defRPr sz="3900"/>
            </a:lvl4pPr>
            <a:lvl5pPr marL="2208340" indent="-416050"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6"/>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38" cy="690978"/>
          </a:xfrm>
          <a:prstGeom prst="rect">
            <a:avLst/>
          </a:prstGeom>
          <a:ln w="12700">
            <a:miter lim="400000"/>
          </a:ln>
        </p:spPr>
      </p:pic>
      <p:sp>
        <p:nvSpPr>
          <p:cNvPr id="64"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grpSp>
        <p:nvGrpSpPr>
          <p:cNvPr id="83" name="Group 9"/>
          <p:cNvGrpSpPr/>
          <p:nvPr/>
        </p:nvGrpSpPr>
        <p:grpSpPr>
          <a:xfrm>
            <a:off x="185073" y="1868175"/>
            <a:ext cx="1937515" cy="3070355"/>
            <a:chOff x="-1" y="-1"/>
            <a:chExt cx="1937514" cy="3070353"/>
          </a:xfrm>
        </p:grpSpPr>
        <p:grpSp>
          <p:nvGrpSpPr>
            <p:cNvPr id="70" name="Group 10"/>
            <p:cNvGrpSpPr/>
            <p:nvPr/>
          </p:nvGrpSpPr>
          <p:grpSpPr>
            <a:xfrm>
              <a:off x="-2" y="-2"/>
              <a:ext cx="1937515" cy="2335783"/>
              <a:chOff x="-1" y="-1"/>
              <a:chExt cx="1937514" cy="2335781"/>
            </a:xfrm>
          </p:grpSpPr>
          <p:sp>
            <p:nvSpPr>
              <p:cNvPr id="65" name="Oval 24"/>
              <p:cNvSpPr/>
              <p:nvPr/>
            </p:nvSpPr>
            <p:spPr>
              <a:xfrm>
                <a:off x="-2" y="-2"/>
                <a:ext cx="1937516" cy="193751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4" y="1485469"/>
                <a:ext cx="1209952" cy="85031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5" y="1485470"/>
                <a:ext cx="1209951" cy="85031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27" y="198163"/>
                <a:ext cx="384644" cy="681781"/>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1" y="141263"/>
                <a:ext cx="40627" cy="1772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1" y="2680103"/>
              <a:ext cx="938289" cy="159527"/>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2" y="2910824"/>
              <a:ext cx="655968" cy="159528"/>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39" y="1114091"/>
              <a:ext cx="171026" cy="123249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1" y="1933179"/>
              <a:ext cx="559063"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1" y="726958"/>
              <a:ext cx="462466" cy="474803"/>
              <a:chOff x="0" y="-1"/>
              <a:chExt cx="462465" cy="474802"/>
            </a:xfrm>
          </p:grpSpPr>
          <p:sp>
            <p:nvSpPr>
              <p:cNvPr id="75" name="Straight Connector 22"/>
              <p:cNvSpPr/>
              <p:nvPr/>
            </p:nvSpPr>
            <p:spPr>
              <a:xfrm flipH="1" flipV="1">
                <a:off x="1769" y="237401"/>
                <a:ext cx="460697"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697"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17" y="1114091"/>
              <a:ext cx="150769" cy="123249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7" y="2449383"/>
              <a:ext cx="1032397" cy="159527"/>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69" y="726958"/>
              <a:ext cx="462464" cy="474803"/>
              <a:chOff x="-1" y="0"/>
              <a:chExt cx="462463" cy="474802"/>
            </a:xfrm>
          </p:grpSpPr>
          <p:sp>
            <p:nvSpPr>
              <p:cNvPr id="80" name="Straight Connector 20"/>
              <p:cNvSpPr/>
              <p:nvPr/>
            </p:nvSpPr>
            <p:spPr>
              <a:xfrm flipV="1">
                <a:off x="-1" y="237401"/>
                <a:ext cx="460695"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7" y="-1"/>
                <a:ext cx="460696"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2"/>
            <a:ext cx="955206" cy="2"/>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38" cy="690978"/>
          </a:xfrm>
          <a:prstGeom prst="rect">
            <a:avLst/>
          </a:prstGeom>
          <a:ln w="12700">
            <a:miter lim="400000"/>
          </a:ln>
        </p:spPr>
      </p:pic>
      <p:sp>
        <p:nvSpPr>
          <p:cNvPr id="96"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grpSp>
        <p:nvGrpSpPr>
          <p:cNvPr id="115" name="Group 32"/>
          <p:cNvGrpSpPr/>
          <p:nvPr/>
        </p:nvGrpSpPr>
        <p:grpSpPr>
          <a:xfrm>
            <a:off x="392804" y="3428999"/>
            <a:ext cx="1522054" cy="2411975"/>
            <a:chExt cx="1522052" cy="2411974"/>
          </a:xfrm>
        </p:grpSpPr>
        <p:grpSp>
          <p:nvGrpSpPr>
            <p:cNvPr id="102" name="Group 33"/>
            <p:cNvGrpSpPr/>
            <p:nvPr/>
          </p:nvGrpSpPr>
          <p:grpSpPr>
            <a:xfrm>
              <a:off x="-1" y="-1"/>
              <a:ext cx="1522054" cy="1834918"/>
              <a:chExt cx="1522052" cy="1834917"/>
            </a:xfrm>
          </p:grpSpPr>
          <p:sp>
            <p:nvSpPr>
              <p:cNvPr id="97" name="Oval 46"/>
              <p:cNvSpPr/>
              <p:nvPr/>
            </p:nvSpPr>
            <p:spPr>
              <a:xfrm>
                <a:off x="-1" y="-1"/>
                <a:ext cx="1522054" cy="152205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67" y="1166938"/>
                <a:ext cx="950504" cy="66797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8" y="1166939"/>
                <a:ext cx="950502" cy="66797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0" y="155670"/>
                <a:ext cx="302164" cy="535587"/>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3" y="110971"/>
                <a:ext cx="31916" cy="1392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0" y="2105407"/>
              <a:ext cx="737091" cy="12532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1" y="2286654"/>
              <a:ext cx="515310" cy="125320"/>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1" y="875195"/>
              <a:ext cx="134354" cy="96820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3" y="1518646"/>
              <a:ext cx="439183"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2" y="571077"/>
              <a:ext cx="363299" cy="372991"/>
              <a:chExt cx="363297" cy="372990"/>
            </a:xfrm>
          </p:grpSpPr>
          <p:sp>
            <p:nvSpPr>
              <p:cNvPr id="107" name="Straight Connector 44"/>
              <p:cNvSpPr/>
              <p:nvPr/>
            </p:nvSpPr>
            <p:spPr>
              <a:xfrm flipH="1" flipV="1">
                <a:off x="1389" y="186495"/>
                <a:ext cx="361910" cy="18649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1"/>
                <a:ext cx="361910"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2" y="875195"/>
              <a:ext cx="118440" cy="96820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5" y="1924160"/>
              <a:ext cx="811021" cy="12532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3" y="571076"/>
              <a:ext cx="363299" cy="372992"/>
              <a:chOff x="-1" y="-1"/>
              <a:chExt cx="363297" cy="372991"/>
            </a:xfrm>
          </p:grpSpPr>
          <p:sp>
            <p:nvSpPr>
              <p:cNvPr id="112" name="Straight Connector 42"/>
              <p:cNvSpPr/>
              <p:nvPr/>
            </p:nvSpPr>
            <p:spPr>
              <a:xfrm flipV="1">
                <a:off x="-2" y="186495"/>
                <a:ext cx="361910" cy="18649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2"/>
                <a:ext cx="361908"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48"/>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8000" indent="-300212">
              <a:spcBef>
                <a:spcPct val="0"/>
              </a:spcBef>
              <a:defRPr sz="2300" b="1">
                <a:latin typeface="Consolas"/>
                <a:ea typeface="Consolas"/>
                <a:cs typeface="Consolas"/>
                <a:sym typeface="Consolas"/>
              </a:defRPr>
            </a:lvl4pPr>
            <a:lvl5pPr marL="2037651" indent="-245362">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4"/>
            <a:ext cx="11811097" cy="5561128"/>
          </a:xfrm>
          <a:prstGeom prst="rect">
            <a:avLst/>
          </a:prstGeom>
        </p:spPr>
        <p:txBody>
          <a:bodyPr/>
          <a:lstStyle>
            <a:lvl1pPr marL="0" indent="0">
              <a:buSzTx/>
              <a:buNone/>
            </a:lvl1pPr>
          </a:lstStyle>
          <a:p>
            <a:r>
              <a:t>Sample source code:</a:t>
            </a:r>
          </a:p>
        </p:txBody>
      </p:sp>
      <p:sp>
        <p:nvSpPr>
          <p:cNvPr id="135"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59" cy="3044433"/>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1" indent="-381559">
              <a:defRPr sz="3600"/>
            </a:lvl2pPr>
            <a:lvl3pPr marL="1342697" indent="-447347">
              <a:defRPr sz="3600"/>
            </a:lvl3pPr>
            <a:lvl4pPr marL="1817688" indent="-469900">
              <a:defRPr sz="3600"/>
            </a:lvl4pPr>
            <a:lvl5pPr marL="2176335" indent="-384048">
              <a:defRPr sz="3600"/>
            </a:lvl5pPr>
          </a:lstStyle>
          <a:p>
            <a:r>
              <a:t>…</a:t>
            </a:r>
          </a:p>
          <a:p>
            <a:pPr lvl="1"/>
            <a:endParaRPr/>
          </a:p>
          <a:p>
            <a:pPr lvl="2"/>
            <a:endParaRPr/>
          </a:p>
          <a:p>
            <a:pPr lvl="3"/>
            <a:endParaRPr/>
          </a:p>
          <a:p>
            <a:pPr lvl="4"/>
            <a:endParaRPr/>
          </a:p>
        </p:txBody>
      </p:sp>
      <p:sp>
        <p:nvSpPr>
          <p:cNvPr id="148"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59" name="Rectangle Bottom"/>
          <p:cNvSpPr/>
          <p:nvPr/>
        </p:nvSpPr>
        <p:spPr>
          <a:xfrm>
            <a:off x="1" y="6263999"/>
            <a:ext cx="12192003" cy="594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2" cy="1184871"/>
          </a:xfrm>
          <a:prstGeom prst="rect">
            <a:avLst/>
          </a:prstGeom>
          <a:ln w="12700">
            <a:miter lim="400000"/>
          </a:ln>
        </p:spPr>
      </p:pic>
      <p:sp>
        <p:nvSpPr>
          <p:cNvPr id="162" name="Body Level One…"/>
          <p:cNvSpPr txBox="1">
            <a:spLocks noGrp="1"/>
          </p:cNvSpPr>
          <p:nvPr>
            <p:ph type="body" sz="half" idx="1" hasCustomPrompt="1"/>
          </p:nvPr>
        </p:nvSpPr>
        <p:spPr>
          <a:xfrm>
            <a:off x="6456000" y="1195930"/>
            <a:ext cx="5545599"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9"/>
            <a:ext cx="5545598" cy="4957076"/>
          </a:xfrm>
          <a:prstGeom prst="rect">
            <a:avLst/>
          </a:prstGeom>
        </p:spPr>
        <p:txBody>
          <a:bodyPr/>
          <a:lstStyle/>
          <a:p>
            <a:r>
              <a:t>Edit Master text styles
Second level
Third level
Fourth level
Fifth level</a:t>
            </a:r>
          </a:p>
        </p:txBody>
      </p:sp>
      <p:sp>
        <p:nvSpPr>
          <p:cNvPr id="164"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69" y="6530491"/>
            <a:ext cx="232875" cy="228509"/>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1BBDAFD-9C01-4A5E-B0EE-8D15DD8A723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9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91" name="Rectangle Bottom"/>
          <p:cNvSpPr/>
          <p:nvPr/>
        </p:nvSpPr>
        <p:spPr>
          <a:xfrm>
            <a:off x="-2" y="6371332"/>
            <a:ext cx="12195180"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92" name="Rectangle Bottom Copyright"/>
          <p:cNvSpPr txBox="1"/>
          <p:nvPr/>
        </p:nvSpPr>
        <p:spPr>
          <a:xfrm>
            <a:off x="156718" y="6454758"/>
            <a:ext cx="11878564" cy="300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93" name="Picture SoftUni Mascot" descr="Picture SoftUni Mascot"/>
          <p:cNvPicPr>
            <a:picLocks noChangeAspect="1"/>
          </p:cNvPicPr>
          <p:nvPr/>
        </p:nvPicPr>
        <p:blipFill>
          <a:blip r:embed="rId3"/>
          <a:stretch>
            <a:fillRect/>
          </a:stretch>
        </p:blipFill>
        <p:spPr>
          <a:xfrm>
            <a:off x="642586" y="2898830"/>
            <a:ext cx="2451608" cy="2959743"/>
          </a:xfrm>
          <a:prstGeom prst="rect">
            <a:avLst/>
          </a:prstGeom>
          <a:ln w="12700">
            <a:miter lim="400000"/>
          </a:ln>
        </p:spPr>
      </p:pic>
      <p:grpSp>
        <p:nvGrpSpPr>
          <p:cNvPr id="209" name="Group SoftUni Brands"/>
          <p:cNvGrpSpPr/>
          <p:nvPr/>
        </p:nvGrpSpPr>
        <p:grpSpPr>
          <a:xfrm>
            <a:off x="3332213" y="1702472"/>
            <a:ext cx="8314912" cy="3543785"/>
            <a:chOff x="-1" y="0"/>
            <a:chExt cx="8314911" cy="3543783"/>
          </a:xfrm>
        </p:grpSpPr>
        <p:pic>
          <p:nvPicPr>
            <p:cNvPr id="194" name="Picture SoftUni Kids Logo" descr="Picture SoftUni Kids Logo"/>
            <p:cNvPicPr>
              <a:picLocks noChangeAspect="1"/>
            </p:cNvPicPr>
            <p:nvPr/>
          </p:nvPicPr>
          <p:blipFill>
            <a:blip r:embed="rId4"/>
            <a:stretch>
              <a:fillRect/>
            </a:stretch>
          </p:blipFill>
          <p:spPr>
            <a:xfrm>
              <a:off x="7184666" y="2073821"/>
              <a:ext cx="1130245" cy="1389258"/>
            </a:xfrm>
            <a:prstGeom prst="rect">
              <a:avLst/>
            </a:prstGeom>
            <a:ln w="12700" cap="flat">
              <a:noFill/>
              <a:miter lim="400000"/>
            </a:ln>
            <a:effectLst/>
          </p:spPr>
        </p:pic>
        <p:pic>
          <p:nvPicPr>
            <p:cNvPr id="195" name="Picture SoftUni Foundation Logo" descr="Picture SoftUni Foundation Logo"/>
            <p:cNvPicPr>
              <a:picLocks noChangeAspect="1"/>
            </p:cNvPicPr>
            <p:nvPr/>
          </p:nvPicPr>
          <p:blipFill>
            <a:blip r:embed="rId5"/>
            <a:stretch>
              <a:fillRect/>
            </a:stretch>
          </p:blipFill>
          <p:spPr>
            <a:xfrm>
              <a:off x="5721696" y="2085758"/>
              <a:ext cx="1166403" cy="1350758"/>
            </a:xfrm>
            <a:prstGeom prst="rect">
              <a:avLst/>
            </a:prstGeom>
            <a:ln w="12700" cap="flat">
              <a:noFill/>
              <a:miter lim="400000"/>
            </a:ln>
            <a:effectLst/>
          </p:spPr>
        </p:pic>
        <p:pic>
          <p:nvPicPr>
            <p:cNvPr id="196" name="Picture SoftUni Digital Logo" descr="Picture SoftUni Digital Logo"/>
            <p:cNvPicPr>
              <a:picLocks noChangeAspect="1"/>
            </p:cNvPicPr>
            <p:nvPr/>
          </p:nvPicPr>
          <p:blipFill>
            <a:blip r:embed="rId6"/>
            <a:stretch>
              <a:fillRect/>
            </a:stretch>
          </p:blipFill>
          <p:spPr>
            <a:xfrm>
              <a:off x="4325479" y="2086527"/>
              <a:ext cx="1084616" cy="1457257"/>
            </a:xfrm>
            <a:prstGeom prst="rect">
              <a:avLst/>
            </a:prstGeom>
            <a:ln w="12700" cap="flat">
              <a:noFill/>
              <a:miter lim="400000"/>
            </a:ln>
            <a:effectLst/>
          </p:spPr>
        </p:pic>
        <p:pic>
          <p:nvPicPr>
            <p:cNvPr id="197" name="Picture SoftUni Creative Logo" descr="Picture SoftUni Creative Logo"/>
            <p:cNvPicPr>
              <a:picLocks noChangeAspect="1"/>
            </p:cNvPicPr>
            <p:nvPr/>
          </p:nvPicPr>
          <p:blipFill>
            <a:blip r:embed="rId7"/>
            <a:stretch>
              <a:fillRect/>
            </a:stretch>
          </p:blipFill>
          <p:spPr>
            <a:xfrm>
              <a:off x="2841696" y="2073820"/>
              <a:ext cx="1166402" cy="1389259"/>
            </a:xfrm>
            <a:prstGeom prst="rect">
              <a:avLst/>
            </a:prstGeom>
            <a:ln w="12700" cap="flat">
              <a:noFill/>
              <a:miter lim="400000"/>
            </a:ln>
            <a:effectLst/>
          </p:spPr>
        </p:pic>
        <p:pic>
          <p:nvPicPr>
            <p:cNvPr id="198" name="Picture SoftUni Svetlina Logo" descr="Picture SoftUni Svetlina Logo"/>
            <p:cNvPicPr>
              <a:picLocks noChangeAspect="1"/>
            </p:cNvPicPr>
            <p:nvPr/>
          </p:nvPicPr>
          <p:blipFill>
            <a:blip r:embed="rId8"/>
            <a:stretch>
              <a:fillRect/>
            </a:stretch>
          </p:blipFill>
          <p:spPr>
            <a:xfrm>
              <a:off x="1402812" y="2073820"/>
              <a:ext cx="1166402" cy="1402231"/>
            </a:xfrm>
            <a:prstGeom prst="rect">
              <a:avLst/>
            </a:prstGeom>
            <a:ln w="12700" cap="flat">
              <a:noFill/>
              <a:miter lim="400000"/>
            </a:ln>
            <a:effectLst/>
          </p:spPr>
        </p:pic>
        <p:pic>
          <p:nvPicPr>
            <p:cNvPr id="199" name="Picture Software University Logo" descr="Picture Software University Logo"/>
            <p:cNvPicPr>
              <a:picLocks noChangeAspect="1"/>
            </p:cNvPicPr>
            <p:nvPr/>
          </p:nvPicPr>
          <p:blipFill>
            <a:blip r:embed="rId9"/>
            <a:stretch>
              <a:fillRect/>
            </a:stretch>
          </p:blipFill>
          <p:spPr>
            <a:xfrm>
              <a:off x="-2" y="2073822"/>
              <a:ext cx="1164657" cy="1440002"/>
            </a:xfrm>
            <a:prstGeom prst="rect">
              <a:avLst/>
            </a:prstGeom>
            <a:ln w="12700" cap="flat">
              <a:noFill/>
              <a:miter lim="400000"/>
            </a:ln>
            <a:effectLst/>
          </p:spPr>
        </p:pic>
        <p:sp>
          <p:nvSpPr>
            <p:cNvPr id="200" name="Straight Connector 6"/>
            <p:cNvSpPr/>
            <p:nvPr/>
          </p:nvSpPr>
          <p:spPr>
            <a:xfrm>
              <a:off x="7744898"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1" name="Straight Connector 5"/>
            <p:cNvSpPr/>
            <p:nvPr/>
          </p:nvSpPr>
          <p:spPr>
            <a:xfrm>
              <a:off x="6304898"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2" name="Straight Connector 4"/>
            <p:cNvSpPr/>
            <p:nvPr/>
          </p:nvSpPr>
          <p:spPr>
            <a:xfrm>
              <a:off x="4864897"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3" name="Straight Connector 3"/>
            <p:cNvSpPr/>
            <p:nvPr/>
          </p:nvSpPr>
          <p:spPr>
            <a:xfrm>
              <a:off x="3424896"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4" name="Straight Connector 2"/>
            <p:cNvSpPr/>
            <p:nvPr/>
          </p:nvSpPr>
          <p:spPr>
            <a:xfrm>
              <a:off x="1977696"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5" name="Straight Connector 1"/>
            <p:cNvSpPr/>
            <p:nvPr/>
          </p:nvSpPr>
          <p:spPr>
            <a:xfrm>
              <a:off x="583109"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6" name="Straight Connector Horizontal"/>
            <p:cNvSpPr/>
            <p:nvPr/>
          </p:nvSpPr>
          <p:spPr>
            <a:xfrm>
              <a:off x="583109" y="1633091"/>
              <a:ext cx="7161790"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7" name="Straight Connector 0"/>
            <p:cNvSpPr/>
            <p:nvPr/>
          </p:nvSpPr>
          <p:spPr>
            <a:xfrm>
              <a:off x="4164003" y="139052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208" name="Picture SoftUni Logo" descr="Picture SoftUni Logo"/>
            <p:cNvPicPr>
              <a:picLocks noChangeAspect="1"/>
            </p:cNvPicPr>
            <p:nvPr/>
          </p:nvPicPr>
          <p:blipFill>
            <a:blip r:embed="rId10"/>
            <a:stretch>
              <a:fillRect/>
            </a:stretch>
          </p:blipFill>
          <p:spPr>
            <a:xfrm>
              <a:off x="3564553" y="-1"/>
              <a:ext cx="1198903" cy="1198904"/>
            </a:xfrm>
            <a:prstGeom prst="rect">
              <a:avLst/>
            </a:prstGeom>
            <a:ln w="12700" cap="flat">
              <a:noFill/>
              <a:miter lim="400000"/>
            </a:ln>
            <a:effectLst/>
          </p:spPr>
        </p:pic>
      </p:grpSp>
      <p:sp>
        <p:nvSpPr>
          <p:cNvPr id="210"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211" name="Logo Software University" descr="Logo Software University"/>
          <p:cNvPicPr>
            <a:picLocks noChangeAspect="1"/>
          </p:cNvPicPr>
          <p:nvPr/>
        </p:nvPicPr>
        <p:blipFill>
          <a:blip r:embed="rId11"/>
          <a:stretch>
            <a:fillRect/>
          </a:stretch>
        </p:blipFill>
        <p:spPr>
          <a:xfrm>
            <a:off x="10008761" y="190266"/>
            <a:ext cx="2013338" cy="690978"/>
          </a:xfrm>
          <a:prstGeom prst="rect">
            <a:avLst/>
          </a:prstGeom>
          <a:ln w="12700">
            <a:miter lim="400000"/>
          </a:ln>
        </p:spPr>
      </p:pic>
      <p:sp>
        <p:nvSpPr>
          <p:cNvPr id="212"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220" name="Picture Forum" descr="Picture Forum">
            <a:hlinkClick r:id="rId3"/>
          </p:cNvPr>
          <p:cNvPicPr>
            <a:picLocks noChangeAspect="1"/>
          </p:cNvPicPr>
          <p:nvPr/>
        </p:nvPicPr>
        <p:blipFill>
          <a:blip r:embed="rId2"/>
          <a:stretch>
            <a:fillRect/>
          </a:stretch>
        </p:blipFill>
        <p:spPr>
          <a:xfrm>
            <a:off x="10524349" y="5249555"/>
            <a:ext cx="970158" cy="965728"/>
          </a:xfrm>
          <a:prstGeom prst="rect">
            <a:avLst/>
          </a:prstGeom>
          <a:ln w="12700">
            <a:miter lim="400000"/>
          </a:ln>
        </p:spPr>
      </p:pic>
      <p:pic>
        <p:nvPicPr>
          <p:cNvPr id="221" name="Picture Logo FB" descr="Picture Logo FB">
            <a:hlinkClick r:id="rId5"/>
          </p:cNvPr>
          <p:cNvPicPr>
            <a:picLocks noChangeAspect="1"/>
          </p:cNvPicPr>
          <p:nvPr/>
        </p:nvPicPr>
        <p:blipFill>
          <a:blip r:embed="rId4"/>
          <a:stretch>
            <a:fillRect/>
          </a:stretch>
        </p:blipFill>
        <p:spPr>
          <a:xfrm>
            <a:off x="10507450" y="3689937"/>
            <a:ext cx="1003956" cy="1017564"/>
          </a:xfrm>
          <a:prstGeom prst="rect">
            <a:avLst/>
          </a:prstGeom>
          <a:ln w="12700">
            <a:miter lim="400000"/>
          </a:ln>
        </p:spPr>
      </p:pic>
      <p:pic>
        <p:nvPicPr>
          <p:cNvPr id="222" name="Picture Logo SoftUni Right" descr="Picture Logo SoftUni Right">
            <a:hlinkClick r:id="rId7"/>
          </p:cNvPr>
          <p:cNvPicPr>
            <a:picLocks noChangeAspect="1"/>
          </p:cNvPicPr>
          <p:nvPr/>
        </p:nvPicPr>
        <p:blipFill>
          <a:blip r:embed="rId6"/>
          <a:stretch>
            <a:fillRect/>
          </a:stretch>
        </p:blipFill>
        <p:spPr>
          <a:xfrm>
            <a:off x="10413400" y="1673998"/>
            <a:ext cx="1192057" cy="1473882"/>
          </a:xfrm>
          <a:prstGeom prst="rect">
            <a:avLst/>
          </a:prstGeom>
          <a:ln w="12700">
            <a:miter lim="400000"/>
          </a:ln>
        </p:spPr>
      </p:pic>
      <p:pic>
        <p:nvPicPr>
          <p:cNvPr id="223" name="Picture SoftUni Mascot" descr="Picture SoftUni Mascot">
            <a:hlinkClick r:id="rId9"/>
          </p:cNvPr>
          <p:cNvPicPr>
            <a:picLocks noChangeAspect="1"/>
          </p:cNvPicPr>
          <p:nvPr/>
        </p:nvPicPr>
        <p:blipFill>
          <a:blip r:embed="rId8"/>
          <a:stretch>
            <a:fillRect/>
          </a:stretch>
        </p:blipFill>
        <p:spPr>
          <a:xfrm>
            <a:off x="7181956" y="2584287"/>
            <a:ext cx="2732958" cy="3630997"/>
          </a:xfrm>
          <a:prstGeom prst="rect">
            <a:avLst/>
          </a:prstGeom>
          <a:ln w="12700">
            <a:miter lim="400000"/>
          </a:ln>
        </p:spPr>
      </p:pic>
      <p:sp>
        <p:nvSpPr>
          <p:cNvPr id="224"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4">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25" name="Rectangle Top"/>
          <p:cNvSpPr/>
          <p:nvPr/>
        </p:nvSpPr>
        <p:spPr>
          <a:xfrm>
            <a:off x="-2" y="0"/>
            <a:ext cx="12195180"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6"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27"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3"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3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36" name="Rectangle Bottom"/>
          <p:cNvSpPr/>
          <p:nvPr/>
        </p:nvSpPr>
        <p:spPr>
          <a:xfrm>
            <a:off x="-1" y="6702676"/>
            <a:ext cx="12195178" cy="15532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37" name="Picture Logo SoftUni" descr="Picture Logo SoftUni"/>
          <p:cNvPicPr>
            <a:picLocks noChangeAspect="1"/>
          </p:cNvPicPr>
          <p:nvPr/>
        </p:nvPicPr>
        <p:blipFill>
          <a:blip r:embed="rId2"/>
          <a:stretch>
            <a:fillRect/>
          </a:stretch>
        </p:blipFill>
        <p:spPr>
          <a:xfrm>
            <a:off x="4324460" y="5183999"/>
            <a:ext cx="3751541" cy="1297656"/>
          </a:xfrm>
          <a:prstGeom prst="rect">
            <a:avLst/>
          </a:prstGeom>
          <a:ln w="12700">
            <a:miter lim="400000"/>
          </a:ln>
        </p:spPr>
      </p:pic>
      <p:sp>
        <p:nvSpPr>
          <p:cNvPr id="238" name="Body Level One…"/>
          <p:cNvSpPr txBox="1">
            <a:spLocks noGrp="1"/>
          </p:cNvSpPr>
          <p:nvPr>
            <p:ph type="body" sz="quarter" idx="1" hasCustomPrompt="1"/>
          </p:nvPr>
        </p:nvSpPr>
        <p:spPr>
          <a:xfrm>
            <a:off x="8708504" y="6130862"/>
            <a:ext cx="2951519" cy="341557"/>
          </a:xfrm>
          <a:prstGeom prst="rect">
            <a:avLst/>
          </a:prstGeom>
        </p:spPr>
        <p:txBody>
          <a:bodyPr anchor="ctr"/>
          <a:lstStyle>
            <a:lvl1pPr marL="0" indent="0" algn="r">
              <a:lnSpc>
                <a:spcPct val="104999"/>
              </a:lnSpc>
              <a:spcBef>
                <a:spcPct val="0"/>
              </a:spcBef>
              <a:buSzTx/>
              <a:buNone/>
              <a:defRPr sz="1700" b="1">
                <a:solidFill>
                  <a:srgbClr val="1A334C"/>
                </a:solidFill>
              </a:defRPr>
            </a:lvl1pPr>
            <a:lvl2pPr marL="640530" indent="-197618" algn="r">
              <a:lnSpc>
                <a:spcPct val="104999"/>
              </a:lnSpc>
              <a:spcBef>
                <a:spcPct val="0"/>
              </a:spcBef>
              <a:defRPr sz="1700" b="1">
                <a:solidFill>
                  <a:srgbClr val="1A334C"/>
                </a:solidFill>
              </a:defRPr>
            </a:lvl2pPr>
            <a:lvl3pPr marL="1106597" indent="-211247" algn="r">
              <a:lnSpc>
                <a:spcPct val="104999"/>
              </a:lnSpc>
              <a:spcBef>
                <a:spcPct val="0"/>
              </a:spcBef>
              <a:defRPr sz="1700" b="1">
                <a:solidFill>
                  <a:srgbClr val="1A334C"/>
                </a:solidFill>
              </a:defRPr>
            </a:lvl3pPr>
            <a:lvl4pPr marL="1569685" indent="-221897" algn="r">
              <a:lnSpc>
                <a:spcPct val="104999"/>
              </a:lnSpc>
              <a:spcBef>
                <a:spcPct val="0"/>
              </a:spcBef>
              <a:defRPr sz="1700" b="1">
                <a:solidFill>
                  <a:srgbClr val="1A334C"/>
                </a:solidFill>
              </a:defRPr>
            </a:lvl4pPr>
            <a:lvl5pPr marL="1973644" indent="-181355" algn="r">
              <a:lnSpc>
                <a:spcPct val="104999"/>
              </a:lnSpc>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39" name="Text Placeholder Company Name"/>
          <p:cNvSpPr>
            <a:spLocks noGrp="1"/>
          </p:cNvSpPr>
          <p:nvPr>
            <p:ph type="body" sz="quarter" idx="21" hasCustomPrompt="1"/>
          </p:nvPr>
        </p:nvSpPr>
        <p:spPr>
          <a:xfrm>
            <a:off x="8708504" y="5756628"/>
            <a:ext cx="2951519" cy="367081"/>
          </a:xfrm>
          <a:prstGeom prst="rect">
            <a:avLst/>
          </a:prstGeom>
        </p:spPr>
        <p:txBody>
          <a:bodyPr anchor="ctr"/>
          <a:lstStyle>
            <a:lvl1pPr marL="0" indent="0" algn="r">
              <a:lnSpc>
                <a:spcPct val="104999"/>
              </a:lnSpc>
              <a:spcBef>
                <a:spcPct val="0"/>
              </a:spcBef>
              <a:buSzTx/>
              <a:buNone/>
              <a:defRPr sz="1900" b="1">
                <a:solidFill>
                  <a:srgbClr val="1A334C"/>
                </a:solidFill>
              </a:defRPr>
            </a:lvl1pPr>
          </a:lstStyle>
          <a:p>
            <a:r>
              <a:t>Company Name</a:t>
            </a:r>
          </a:p>
        </p:txBody>
      </p:sp>
      <p:pic>
        <p:nvPicPr>
          <p:cNvPr id="240" name="Picture SoftUni Mascot" descr="Picture SoftUni Mascot"/>
          <p:cNvPicPr>
            <a:picLocks noChangeAspect="1"/>
          </p:cNvPicPr>
          <p:nvPr/>
        </p:nvPicPr>
        <p:blipFill>
          <a:blip r:embed="rId3"/>
          <a:stretch>
            <a:fillRect/>
          </a:stretch>
        </p:blipFill>
        <p:spPr>
          <a:xfrm flipH="1">
            <a:off x="8848924" y="2609644"/>
            <a:ext cx="2788894" cy="3018284"/>
          </a:xfrm>
          <a:prstGeom prst="rect">
            <a:avLst/>
          </a:prstGeom>
          <a:ln w="12700">
            <a:miter lim="400000"/>
          </a:ln>
        </p:spPr>
      </p:pic>
      <p:pic>
        <p:nvPicPr>
          <p:cNvPr id="241" name="Picture Logo Software University" descr="Picture Logo Software University">
            <a:hlinkClick r:id="rId5"/>
          </p:cNvPr>
          <p:cNvPicPr>
            <a:picLocks noChangeAspect="1"/>
          </p:cNvPicPr>
          <p:nvPr/>
        </p:nvPicPr>
        <p:blipFill>
          <a:blip r:embed="rId4"/>
          <a:stretch>
            <a:fillRect/>
          </a:stretch>
        </p:blipFill>
        <p:spPr>
          <a:xfrm>
            <a:off x="507943" y="5918567"/>
            <a:ext cx="1830306" cy="628160"/>
          </a:xfrm>
          <a:prstGeom prst="rect">
            <a:avLst/>
          </a:prstGeom>
          <a:ln w="12700">
            <a:miter lim="400000"/>
          </a:ln>
        </p:spPr>
      </p:pic>
      <p:sp>
        <p:nvSpPr>
          <p:cNvPr id="242" name="Text Placeholder Author Position"/>
          <p:cNvSpPr>
            <a:spLocks noGrp="1"/>
          </p:cNvSpPr>
          <p:nvPr>
            <p:ph type="body" sz="quarter" idx="22" hasCustomPrompt="1"/>
          </p:nvPr>
        </p:nvSpPr>
        <p:spPr>
          <a:xfrm>
            <a:off x="553081" y="5344179"/>
            <a:ext cx="2980697" cy="444795"/>
          </a:xfrm>
          <a:prstGeom prst="rect">
            <a:avLst/>
          </a:prstGeom>
        </p:spPr>
        <p:txBody>
          <a:bodyPr anchor="ctr"/>
          <a:lstStyle>
            <a:lvl1pPr marL="0" indent="0">
              <a:lnSpc>
                <a:spcPct val="104999"/>
              </a:lnSpc>
              <a:spcBef>
                <a:spcPct val="0"/>
              </a:spcBef>
              <a:buSzTx/>
              <a:buNone/>
              <a:defRPr sz="2300" b="1"/>
            </a:lvl1pPr>
          </a:lstStyle>
          <a:p>
            <a:r>
              <a:t>Position</a:t>
            </a:r>
          </a:p>
        </p:txBody>
      </p:sp>
      <p:sp>
        <p:nvSpPr>
          <p:cNvPr id="243" name="Text Placeholder Author Name"/>
          <p:cNvSpPr>
            <a:spLocks noGrp="1"/>
          </p:cNvSpPr>
          <p:nvPr>
            <p:ph type="body" sz="quarter" idx="23" hasCustomPrompt="1"/>
          </p:nvPr>
        </p:nvSpPr>
        <p:spPr>
          <a:xfrm>
            <a:off x="553081" y="4851837"/>
            <a:ext cx="2980697" cy="454399"/>
          </a:xfrm>
          <a:prstGeom prst="rect">
            <a:avLst/>
          </a:prstGeom>
        </p:spPr>
        <p:txBody>
          <a:bodyPr anchor="ctr"/>
          <a:lstStyle>
            <a:lvl1pPr marL="0" indent="0">
              <a:lnSpc>
                <a:spcPct val="104999"/>
              </a:lnSpc>
              <a:spcBef>
                <a:spcPct val="0"/>
              </a:spcBef>
              <a:buSzTx/>
              <a:buNone/>
              <a:defRPr sz="2700" b="1"/>
            </a:lvl1pPr>
          </a:lstStyle>
          <a:p>
            <a:r>
              <a:t>Author Name</a:t>
            </a:r>
          </a:p>
        </p:txBody>
      </p:sp>
      <p:sp>
        <p:nvSpPr>
          <p:cNvPr id="244" name="Picture Placeholder Title Image"/>
          <p:cNvSpPr>
            <a:spLocks noGrp="1"/>
          </p:cNvSpPr>
          <p:nvPr>
            <p:ph type="pic" sz="quarter" idx="24"/>
          </p:nvPr>
        </p:nvSpPr>
        <p:spPr>
          <a:xfrm>
            <a:off x="553081" y="2740912"/>
            <a:ext cx="4642920" cy="1936504"/>
          </a:xfrm>
          <a:prstGeom prst="rect">
            <a:avLst/>
          </a:prstGeom>
        </p:spPr>
        <p:txBody>
          <a:bodyPr lIns="91439" tIns="45719" rIns="91439" bIns="45719">
            <a:noAutofit/>
          </a:bodyPr>
          <a:lstStyle/>
          <a:p>
            <a:endParaRPr/>
          </a:p>
        </p:txBody>
      </p:sp>
      <p:sp>
        <p:nvSpPr>
          <p:cNvPr id="245"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46"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8" y="1868169"/>
            <a:ext cx="1937525" cy="3070364"/>
            <a:chOff x="-2" y="-2"/>
            <a:chExt cx="1937523" cy="3070362"/>
          </a:xfrm>
        </p:grpSpPr>
        <p:grpSp>
          <p:nvGrpSpPr>
            <p:cNvPr id="70" name="Group 10"/>
            <p:cNvGrpSpPr/>
            <p:nvPr/>
          </p:nvGrpSpPr>
          <p:grpSpPr>
            <a:xfrm>
              <a:off x="-3" y="-3"/>
              <a:ext cx="1937525" cy="2335793"/>
              <a:chOff x="-1" y="-1"/>
              <a:chExt cx="1937523" cy="2335791"/>
            </a:xfrm>
          </p:grpSpPr>
          <p:sp>
            <p:nvSpPr>
              <p:cNvPr id="65" name="Oval 24"/>
              <p:cNvSpPr/>
              <p:nvPr/>
            </p:nvSpPr>
            <p:spPr>
              <a:xfrm>
                <a:off x="-2" y="-2"/>
                <a:ext cx="1937525" cy="1937527"/>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6" y="1485475"/>
                <a:ext cx="1209957" cy="85031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6" y="1485476"/>
                <a:ext cx="1209957" cy="85031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32" y="198165"/>
                <a:ext cx="384646" cy="68178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5" y="141265"/>
                <a:ext cx="40629" cy="177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3" y="2680108"/>
              <a:ext cx="938292"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4" y="2910829"/>
              <a:ext cx="655971" cy="15953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1" y="1114096"/>
              <a:ext cx="171028"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4" y="1933184"/>
              <a:ext cx="55906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3" y="726959"/>
              <a:ext cx="462470" cy="474808"/>
              <a:chOff x="0" y="-1"/>
              <a:chExt cx="462469" cy="474807"/>
            </a:xfrm>
          </p:grpSpPr>
          <p:sp>
            <p:nvSpPr>
              <p:cNvPr id="75" name="Straight Connector 22"/>
              <p:cNvSpPr/>
              <p:nvPr/>
            </p:nvSpPr>
            <p:spPr>
              <a:xfrm flipH="1" flipV="1">
                <a:off x="1769" y="237404"/>
                <a:ext cx="460701"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1"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0" y="1114096"/>
              <a:ext cx="150771" cy="123249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9" y="2449388"/>
              <a:ext cx="1032400" cy="159529"/>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2" y="726959"/>
              <a:ext cx="462468" cy="474807"/>
              <a:chExt cx="462467" cy="474806"/>
            </a:xfrm>
          </p:grpSpPr>
          <p:sp>
            <p:nvSpPr>
              <p:cNvPr id="80" name="Straight Connector 20"/>
              <p:cNvSpPr/>
              <p:nvPr/>
            </p:nvSpPr>
            <p:spPr>
              <a:xfrm flipV="1">
                <a:off x="-1" y="237403"/>
                <a:ext cx="460698"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6" y="-1"/>
                <a:ext cx="460702"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1"/>
            <a:ext cx="955208" cy="4"/>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0"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9" y="3428994"/>
            <a:ext cx="1522064" cy="2411982"/>
            <a:chOff x="-1" y="-2"/>
            <a:chExt cx="1522063" cy="2411981"/>
          </a:xfrm>
        </p:grpSpPr>
        <p:grpSp>
          <p:nvGrpSpPr>
            <p:cNvPr id="102" name="Group 33"/>
            <p:cNvGrpSpPr/>
            <p:nvPr/>
          </p:nvGrpSpPr>
          <p:grpSpPr>
            <a:xfrm>
              <a:off x="-2" y="-3"/>
              <a:ext cx="1522064" cy="1834925"/>
              <a:chOff x="0" y="-1"/>
              <a:chExt cx="1522063" cy="1834923"/>
            </a:xfrm>
          </p:grpSpPr>
          <p:sp>
            <p:nvSpPr>
              <p:cNvPr id="97" name="Oval 46"/>
              <p:cNvSpPr/>
              <p:nvPr/>
            </p:nvSpPr>
            <p:spPr>
              <a:xfrm>
                <a:off x="-1" y="-2"/>
                <a:ext cx="1522064" cy="15220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1"/>
                <a:ext cx="950510" cy="66798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2"/>
                <a:ext cx="950509" cy="66798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6" y="155671"/>
                <a:ext cx="302167" cy="53559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8" y="110972"/>
                <a:ext cx="31918" cy="1392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2" y="2105409"/>
              <a:ext cx="73709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3" y="2286656"/>
              <a:ext cx="515314" cy="12532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3" y="875197"/>
              <a:ext cx="134356"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7" y="1518648"/>
              <a:ext cx="439185"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4" y="571077"/>
              <a:ext cx="363304" cy="372997"/>
              <a:chOff x="0" y="-1"/>
              <a:chExt cx="363302" cy="372996"/>
            </a:xfrm>
          </p:grpSpPr>
          <p:sp>
            <p:nvSpPr>
              <p:cNvPr id="107" name="Straight Connector 44"/>
              <p:cNvSpPr/>
              <p:nvPr/>
            </p:nvSpPr>
            <p:spPr>
              <a:xfrm flipH="1" flipV="1">
                <a:off x="1389" y="186498"/>
                <a:ext cx="361915"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2"/>
                <a:ext cx="361915"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6" y="875197"/>
              <a:ext cx="118442" cy="968209"/>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7" y="1924162"/>
              <a:ext cx="811025" cy="12532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5" y="571076"/>
              <a:ext cx="363304" cy="372998"/>
              <a:chOff x="-1" y="0"/>
              <a:chExt cx="363303" cy="372997"/>
            </a:xfrm>
          </p:grpSpPr>
          <p:sp>
            <p:nvSpPr>
              <p:cNvPr id="112" name="Straight Connector 42"/>
              <p:cNvSpPr/>
              <p:nvPr/>
            </p:nvSpPr>
            <p:spPr>
              <a:xfrm flipV="1">
                <a:off x="-2" y="186499"/>
                <a:ext cx="361916"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1"/>
                <a:ext cx="361914"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59"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9" y="1702469"/>
            <a:ext cx="8314918" cy="3543790"/>
            <a:chExt cx="8314916" cy="3543789"/>
          </a:xfrm>
        </p:grpSpPr>
        <p:pic>
          <p:nvPicPr>
            <p:cNvPr id="178"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184"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20"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226"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5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54"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lnSpc>
                <a:spcPct val="104999"/>
              </a:lnSpc>
              <a:buSzTx/>
              <a:buNone/>
              <a:defRPr sz="3900"/>
            </a:lvl1pPr>
            <a:lvl2pPr marL="896271" indent="-453359" algn="ctr">
              <a:lnSpc>
                <a:spcPct val="104999"/>
              </a:lnSpc>
              <a:defRPr sz="3900"/>
            </a:lvl2pPr>
            <a:lvl3pPr marL="1379976" indent="-484626" algn="ctr">
              <a:lnSpc>
                <a:spcPct val="104999"/>
              </a:lnSpc>
              <a:defRPr sz="3900"/>
            </a:lvl3pPr>
            <a:lvl4pPr marL="1856846" indent="-509058" algn="ctr">
              <a:lnSpc>
                <a:spcPct val="104999"/>
              </a:lnSpc>
              <a:defRPr sz="3900"/>
            </a:lvl4pPr>
            <a:lvl5pPr marL="2208340" indent="-416051" algn="ctr">
              <a:lnSpc>
                <a:spcPct val="104999"/>
              </a:lnSpc>
              <a:defRPr sz="3900"/>
            </a:lvl5pPr>
          </a:lstStyle>
          <a:p>
            <a:r>
              <a:t>Click to Edit Section Subtitle</a:t>
            </a:r>
          </a:p>
          <a:p>
            <a:pPr lvl="1"/>
            <a:endParaRPr/>
          </a:p>
          <a:p>
            <a:pPr lvl="2"/>
            <a:endParaRPr/>
          </a:p>
          <a:p>
            <a:pPr lvl="3"/>
            <a:endParaRPr/>
          </a:p>
          <a:p>
            <a:pPr lvl="4"/>
            <a:endParaRPr/>
          </a:p>
        </p:txBody>
      </p:sp>
      <p:sp>
        <p:nvSpPr>
          <p:cNvPr id="255" name="Click to Edit Section Title"/>
          <p:cNvSpPr txBox="1">
            <a:spLocks noGrp="1"/>
          </p:cNvSpPr>
          <p:nvPr>
            <p:ph type="title" hasCustomPrompt="1"/>
          </p:nvPr>
        </p:nvSpPr>
        <p:spPr>
          <a:xfrm>
            <a:off x="615109" y="4704824"/>
            <a:ext cx="10961783" cy="768085"/>
          </a:xfrm>
          <a:prstGeom prst="rect">
            <a:avLst/>
          </a:prstGeom>
        </p:spPr>
        <p:txBody>
          <a:bodyPr/>
          <a:lstStyle>
            <a:lvl1pPr algn="ctr">
              <a:defRPr sz="5300"/>
            </a:lvl1pPr>
          </a:lstStyle>
          <a:p>
            <a:r>
              <a:t>Click to Edit Section Title</a:t>
            </a:r>
          </a:p>
        </p:txBody>
      </p:sp>
      <p:sp>
        <p:nvSpPr>
          <p:cNvPr id="256"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6"/>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6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3"/>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9" cy="690978"/>
          </a:xfrm>
          <a:prstGeom prst="rect">
            <a:avLst/>
          </a:prstGeom>
          <a:ln w="12700">
            <a:miter lim="400000"/>
          </a:ln>
        </p:spPr>
      </p:pic>
      <p:sp>
        <p:nvSpPr>
          <p:cNvPr id="277"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sp>
        <p:nvSpPr>
          <p:cNvPr id="278"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2"/>
            <a:lvl4pPr indent="-430739"/>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7"/>
            <a:ext cx="11410061" cy="882658"/>
          </a:xfrm>
          <a:prstGeom prst="rect">
            <a:avLst/>
          </a:prstGeom>
        </p:spPr>
        <p:txBody>
          <a:bodyPr/>
          <a:lstStyle/>
          <a:p>
            <a:r>
              <a:t>Slide Title</a:t>
            </a:r>
          </a:p>
        </p:txBody>
      </p:sp>
      <p:sp>
        <p:nvSpPr>
          <p:cNvPr id="290"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1">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24"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4"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71"/>
            <a:ext cx="48004" cy="55029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0" y="6721481"/>
            <a:ext cx="12192005" cy="13652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1"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11" y="1702470"/>
            <a:ext cx="8314915" cy="3543789"/>
            <a:chOff x="-1" y="-1"/>
            <a:chExt cx="8314913" cy="3543787"/>
          </a:xfrm>
        </p:grpSpPr>
        <p:pic>
          <p:nvPicPr>
            <p:cNvPr id="359"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365"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377" name="Slide Number"/>
          <p:cNvSpPr txBox="1">
            <a:spLocks noGrp="1"/>
          </p:cNvSpPr>
          <p:nvPr>
            <p:ph type="sldNum" sz="quarter" idx="2"/>
          </p:nvPr>
        </p:nvSpPr>
        <p:spPr>
          <a:xfrm>
            <a:off x="8504728" y="6127845"/>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6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64"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65" name="Body Level One…"/>
          <p:cNvSpPr txBox="1">
            <a:spLocks noGrp="1"/>
          </p:cNvSpPr>
          <p:nvPr>
            <p:ph type="body" idx="1" hasCustomPrompt="1"/>
          </p:nvPr>
        </p:nvSpPr>
        <p:spPr>
          <a:xfrm>
            <a:off x="190402" y="1196124"/>
            <a:ext cx="11818096" cy="5528767"/>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266"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7"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268"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2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9" y="5591702"/>
            <a:ext cx="641761" cy="1016984"/>
            <a:chOff x="-1" y="-2"/>
            <a:chExt cx="641760" cy="1016983"/>
          </a:xfrm>
        </p:grpSpPr>
        <p:grpSp>
          <p:nvGrpSpPr>
            <p:cNvPr id="407" name="Group 28"/>
            <p:cNvGrpSpPr/>
            <p:nvPr/>
          </p:nvGrpSpPr>
          <p:grpSpPr>
            <a:xfrm>
              <a:off x="-2" y="-3"/>
              <a:ext cx="641761" cy="773679"/>
              <a:chExt cx="641760" cy="773677"/>
            </a:xfrm>
          </p:grpSpPr>
          <p:sp>
            <p:nvSpPr>
              <p:cNvPr id="402"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1" y="240785"/>
              <a:ext cx="153186" cy="157275"/>
              <a:chExt cx="153185" cy="157274"/>
            </a:xfrm>
          </p:grpSpPr>
          <p:sp>
            <p:nvSpPr>
              <p:cNvPr id="412"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87" y="240785"/>
              <a:ext cx="153185" cy="157273"/>
              <a:chExt cx="153184" cy="157272"/>
            </a:xfrm>
          </p:grpSpPr>
          <p:sp>
            <p:nvSpPr>
              <p:cNvPr id="417"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4"/>
            <a:ext cx="11818096" cy="5528767"/>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1" y="0"/>
            <a:ext cx="12196802"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42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Tree>
  </p:cSld>
  <p:clrMapOvr>
    <a:masterClrMapping/>
  </p:clrMapOvr>
  <p:transition spd="med"/>
  <p:timing/>
</p:sldLayout>
</file>

<file path=ppt/slideLayouts/slideLayout2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3"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1"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5" y="1868166"/>
            <a:ext cx="1937531" cy="3070367"/>
            <a:chOff x="-2" y="-2"/>
            <a:chExt cx="1937529" cy="3070366"/>
          </a:xfrm>
        </p:grpSpPr>
        <p:grpSp>
          <p:nvGrpSpPr>
            <p:cNvPr id="70" name="Group 10"/>
            <p:cNvGrpSpPr/>
            <p:nvPr/>
          </p:nvGrpSpPr>
          <p:grpSpPr>
            <a:xfrm>
              <a:off x="-3" y="-3"/>
              <a:ext cx="1937531" cy="2335798"/>
              <a:chOff x="-1" y="0"/>
              <a:chExt cx="1937529" cy="2335796"/>
            </a:xfrm>
          </p:grpSpPr>
          <p:sp>
            <p:nvSpPr>
              <p:cNvPr id="65" name="Oval 24"/>
              <p:cNvSpPr/>
              <p:nvPr/>
            </p:nvSpPr>
            <p:spPr>
              <a:xfrm>
                <a:off x="-2" y="-1"/>
                <a:ext cx="1937531" cy="1937531"/>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6" name="Rectangle 5"/>
              <p:cNvSpPr/>
              <p:nvPr/>
            </p:nvSpPr>
            <p:spPr>
              <a:xfrm>
                <a:off x="511058" y="1485478"/>
                <a:ext cx="1209960" cy="85031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7" name="Rectangle 5"/>
              <p:cNvSpPr/>
              <p:nvPr/>
            </p:nvSpPr>
            <p:spPr>
              <a:xfrm flipH="1">
                <a:off x="222017" y="1485479"/>
                <a:ext cx="1209961" cy="850317"/>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8" name="Arc 27"/>
              <p:cNvSpPr/>
              <p:nvPr/>
            </p:nvSpPr>
            <p:spPr>
              <a:xfrm>
                <a:off x="1459636" y="198166"/>
                <a:ext cx="384647" cy="681787"/>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69" name="Arc 28"/>
              <p:cNvSpPr/>
              <p:nvPr/>
            </p:nvSpPr>
            <p:spPr>
              <a:xfrm>
                <a:off x="1345798" y="141266"/>
                <a:ext cx="40630" cy="17728"/>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71" name="Rectangle: Rounded Corners 12"/>
            <p:cNvSpPr/>
            <p:nvPr/>
          </p:nvSpPr>
          <p:spPr>
            <a:xfrm>
              <a:off x="499615" y="2680111"/>
              <a:ext cx="938294" cy="15953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2" name="Rectangle: Rounded Corners 13"/>
            <p:cNvSpPr/>
            <p:nvPr/>
          </p:nvSpPr>
          <p:spPr>
            <a:xfrm>
              <a:off x="640776" y="2910832"/>
              <a:ext cx="655973" cy="15953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3" name="Straight Connector 14"/>
            <p:cNvSpPr/>
            <p:nvPr/>
          </p:nvSpPr>
          <p:spPr>
            <a:xfrm flipH="1" flipV="1">
              <a:off x="576543" y="1114099"/>
              <a:ext cx="171029" cy="123249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4" name="Straight Connector 15"/>
            <p:cNvSpPr/>
            <p:nvPr/>
          </p:nvSpPr>
          <p:spPr>
            <a:xfrm flipH="1">
              <a:off x="688617" y="1933187"/>
              <a:ext cx="559066"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77" name="Group 16"/>
            <p:cNvGrpSpPr/>
            <p:nvPr/>
          </p:nvGrpSpPr>
          <p:grpSpPr>
            <a:xfrm>
              <a:off x="291375" y="726960"/>
              <a:ext cx="462472" cy="474811"/>
              <a:chExt cx="462470" cy="474810"/>
            </a:xfrm>
          </p:grpSpPr>
          <p:sp>
            <p:nvSpPr>
              <p:cNvPr id="75" name="Straight Connector 22"/>
              <p:cNvSpPr/>
              <p:nvPr/>
            </p:nvSpPr>
            <p:spPr>
              <a:xfrm flipH="1" flipV="1">
                <a:off x="1769" y="237406"/>
                <a:ext cx="460703"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6" name="Straight Connector 23"/>
              <p:cNvSpPr/>
              <p:nvPr/>
            </p:nvSpPr>
            <p:spPr>
              <a:xfrm flipH="1">
                <a:off x="0" y="-1"/>
                <a:ext cx="460703" cy="23740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78" name="Straight Connector 18"/>
            <p:cNvSpPr/>
            <p:nvPr/>
          </p:nvSpPr>
          <p:spPr>
            <a:xfrm flipV="1">
              <a:off x="1186523" y="1114099"/>
              <a:ext cx="150772" cy="123249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9" name="Rectangle: Rounded Corners 11"/>
            <p:cNvSpPr/>
            <p:nvPr/>
          </p:nvSpPr>
          <p:spPr>
            <a:xfrm>
              <a:off x="452561" y="2449391"/>
              <a:ext cx="1032402" cy="15953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82" name="Group 17"/>
            <p:cNvGrpSpPr/>
            <p:nvPr/>
          </p:nvGrpSpPr>
          <p:grpSpPr>
            <a:xfrm>
              <a:off x="1171974" y="726960"/>
              <a:ext cx="462471" cy="474809"/>
              <a:chExt cx="462470" cy="474808"/>
            </a:xfrm>
          </p:grpSpPr>
          <p:sp>
            <p:nvSpPr>
              <p:cNvPr id="80" name="Straight Connector 20"/>
              <p:cNvSpPr/>
              <p:nvPr/>
            </p:nvSpPr>
            <p:spPr>
              <a:xfrm flipV="1">
                <a:off x="-1" y="237404"/>
                <a:ext cx="460700"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1" name="Straight Connector 21"/>
              <p:cNvSpPr/>
              <p:nvPr/>
            </p:nvSpPr>
            <p:spPr>
              <a:xfrm>
                <a:off x="1765" y="-1"/>
                <a:ext cx="460705"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84" name="Straight Connector 33"/>
          <p:cNvSpPr/>
          <p:nvPr/>
        </p:nvSpPr>
        <p:spPr>
          <a:xfrm flipH="1">
            <a:off x="673732" y="4203951"/>
            <a:ext cx="955209" cy="5"/>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1"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6" y="3428992"/>
            <a:ext cx="1522067" cy="2411985"/>
            <a:chOff x="-2" y="-1"/>
            <a:chExt cx="1522066" cy="2411984"/>
          </a:xfrm>
        </p:grpSpPr>
        <p:grpSp>
          <p:nvGrpSpPr>
            <p:cNvPr id="102" name="Group 33"/>
            <p:cNvGrpSpPr/>
            <p:nvPr/>
          </p:nvGrpSpPr>
          <p:grpSpPr>
            <a:xfrm>
              <a:off x="-3" y="-2"/>
              <a:ext cx="1522067" cy="1834928"/>
              <a:chExt cx="1522066" cy="1834927"/>
            </a:xfrm>
          </p:grpSpPr>
          <p:sp>
            <p:nvSpPr>
              <p:cNvPr id="97" name="Oval 46"/>
              <p:cNvSpPr/>
              <p:nvPr/>
            </p:nvSpPr>
            <p:spPr>
              <a:xfrm>
                <a:off x="-1" y="-1"/>
                <a:ext cx="1522067" cy="15220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8" name="Rectangle 5"/>
              <p:cNvSpPr/>
              <p:nvPr/>
            </p:nvSpPr>
            <p:spPr>
              <a:xfrm>
                <a:off x="401470" y="1166943"/>
                <a:ext cx="950512"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9" name="Rectangle 5"/>
              <p:cNvSpPr/>
              <p:nvPr/>
            </p:nvSpPr>
            <p:spPr>
              <a:xfrm flipH="1">
                <a:off x="174409" y="1166944"/>
                <a:ext cx="950511" cy="66798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0" name="Arc 49"/>
              <p:cNvSpPr/>
              <p:nvPr/>
            </p:nvSpPr>
            <p:spPr>
              <a:xfrm>
                <a:off x="1146647" y="155672"/>
                <a:ext cx="302168" cy="535592"/>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101" name="Arc 50"/>
              <p:cNvSpPr/>
              <p:nvPr/>
            </p:nvSpPr>
            <p:spPr>
              <a:xfrm>
                <a:off x="1057219" y="110973"/>
                <a:ext cx="31919" cy="13928"/>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3" name="Rectangle: Rounded Corners 34"/>
            <p:cNvSpPr/>
            <p:nvPr/>
          </p:nvSpPr>
          <p:spPr>
            <a:xfrm>
              <a:off x="392483" y="2105411"/>
              <a:ext cx="737096"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4" name="Rectangle: Rounded Corners 35"/>
            <p:cNvSpPr/>
            <p:nvPr/>
          </p:nvSpPr>
          <p:spPr>
            <a:xfrm>
              <a:off x="503374" y="2286659"/>
              <a:ext cx="515315" cy="12532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5" name="Straight Connector 36"/>
            <p:cNvSpPr/>
            <p:nvPr/>
          </p:nvSpPr>
          <p:spPr>
            <a:xfrm flipH="1" flipV="1">
              <a:off x="452914" y="875199"/>
              <a:ext cx="134357" cy="96821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6" name="Straight Connector 37"/>
            <p:cNvSpPr/>
            <p:nvPr/>
          </p:nvSpPr>
          <p:spPr>
            <a:xfrm flipH="1">
              <a:off x="540958" y="1518650"/>
              <a:ext cx="439186"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09" name="Group 38"/>
            <p:cNvGrpSpPr/>
            <p:nvPr/>
          </p:nvGrpSpPr>
          <p:grpSpPr>
            <a:xfrm>
              <a:off x="228895" y="571078"/>
              <a:ext cx="363307" cy="373000"/>
              <a:chExt cx="363305" cy="372999"/>
            </a:xfrm>
          </p:grpSpPr>
          <p:sp>
            <p:nvSpPr>
              <p:cNvPr id="107" name="Straight Connector 44"/>
              <p:cNvSpPr/>
              <p:nvPr/>
            </p:nvSpPr>
            <p:spPr>
              <a:xfrm flipH="1" flipV="1">
                <a:off x="1389" y="186500"/>
                <a:ext cx="361918"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8" name="Straight Connector 45"/>
              <p:cNvSpPr/>
              <p:nvPr/>
            </p:nvSpPr>
            <p:spPr>
              <a:xfrm flipH="1">
                <a:off x="0" y="-2"/>
                <a:ext cx="361918" cy="1865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10" name="Straight Connector 39"/>
            <p:cNvSpPr/>
            <p:nvPr/>
          </p:nvSpPr>
          <p:spPr>
            <a:xfrm flipV="1">
              <a:off x="932097" y="875199"/>
              <a:ext cx="118443" cy="96821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1" name="Rectangle: Rounded Corners 40"/>
            <p:cNvSpPr/>
            <p:nvPr/>
          </p:nvSpPr>
          <p:spPr>
            <a:xfrm>
              <a:off x="355518" y="1924164"/>
              <a:ext cx="811026" cy="12532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114" name="Group 41"/>
            <p:cNvGrpSpPr/>
            <p:nvPr/>
          </p:nvGrpSpPr>
          <p:grpSpPr>
            <a:xfrm>
              <a:off x="920665" y="571077"/>
              <a:ext cx="363307" cy="373000"/>
              <a:chExt cx="363306" cy="372999"/>
            </a:xfrm>
          </p:grpSpPr>
          <p:sp>
            <p:nvSpPr>
              <p:cNvPr id="112" name="Straight Connector 42"/>
              <p:cNvSpPr/>
              <p:nvPr/>
            </p:nvSpPr>
            <p:spPr>
              <a:xfrm flipV="1">
                <a:off x="-1" y="186500"/>
                <a:ext cx="361917"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3" name="Straight Connector 43"/>
              <p:cNvSpPr/>
              <p:nvPr/>
            </p:nvSpPr>
            <p:spPr>
              <a:xfrm>
                <a:off x="1390" y="-1"/>
                <a:ext cx="361916"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59"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7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76"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77"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8" name="Picture Bulb" descr="Picture Bulb"/>
          <p:cNvPicPr>
            <a:picLocks noChangeAspect="1"/>
          </p:cNvPicPr>
          <p:nvPr/>
        </p:nvPicPr>
        <p:blipFill>
          <a:blip r:embed="rId2"/>
          <a:stretch>
            <a:fillRect/>
          </a:stretch>
        </p:blipFill>
        <p:spPr>
          <a:xfrm>
            <a:off x="235204" y="1792354"/>
            <a:ext cx="1830305" cy="4062223"/>
          </a:xfrm>
          <a:prstGeom prst="rect">
            <a:avLst/>
          </a:prstGeom>
          <a:ln w="12700">
            <a:miter lim="400000"/>
          </a:ln>
        </p:spPr>
      </p:pic>
      <p:sp>
        <p:nvSpPr>
          <p:cNvPr id="279" name="Body Level One…"/>
          <p:cNvSpPr txBox="1">
            <a:spLocks noGrp="1"/>
          </p:cNvSpPr>
          <p:nvPr>
            <p:ph type="body" idx="1"/>
          </p:nvPr>
        </p:nvSpPr>
        <p:spPr>
          <a:xfrm>
            <a:off x="1866000" y="1121143"/>
            <a:ext cx="10129234" cy="5546589"/>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pic>
        <p:nvPicPr>
          <p:cNvPr id="280" name="Logo Software University" descr="Logo Software University"/>
          <p:cNvPicPr>
            <a:picLocks noChangeAspect="1"/>
          </p:cNvPicPr>
          <p:nvPr/>
        </p:nvPicPr>
        <p:blipFill>
          <a:blip r:embed="rId3"/>
          <a:stretch>
            <a:fillRect/>
          </a:stretch>
        </p:blipFill>
        <p:spPr>
          <a:xfrm>
            <a:off x="10008761" y="190266"/>
            <a:ext cx="2013337" cy="690977"/>
          </a:xfrm>
          <a:prstGeom prst="rect">
            <a:avLst/>
          </a:prstGeom>
          <a:ln w="12700">
            <a:miter lim="400000"/>
          </a:ln>
        </p:spPr>
      </p:pic>
      <p:sp>
        <p:nvSpPr>
          <p:cNvPr id="281" name="Slide Title"/>
          <p:cNvSpPr txBox="1">
            <a:spLocks noGrp="1"/>
          </p:cNvSpPr>
          <p:nvPr>
            <p:ph type="title" hasCustomPrompt="1"/>
          </p:nvPr>
        </p:nvSpPr>
        <p:spPr>
          <a:xfrm>
            <a:off x="1296956" y="100749"/>
            <a:ext cx="8625521" cy="882655"/>
          </a:xfrm>
          <a:prstGeom prst="rect">
            <a:avLst/>
          </a:prstGeom>
        </p:spPr>
        <p:txBody>
          <a:bodyPr/>
          <a:lstStyle/>
          <a:p>
            <a:r>
              <a:t>Slide Title</a:t>
            </a:r>
          </a:p>
        </p:txBody>
      </p:sp>
    </p:spTree>
  </p:cSld>
  <p:clrMapOvr>
    <a:masterClrMapping/>
  </p:clrMapOvr>
  <p:transition spd="med"/>
  <p:timing/>
</p:sldLayout>
</file>

<file path=ppt/slideLayouts/slideLayout2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7" y="1702467"/>
            <a:ext cx="8314921" cy="3543794"/>
            <a:chOff x="-1" y="-1"/>
            <a:chExt cx="8314919" cy="3543792"/>
          </a:xfrm>
        </p:grpSpPr>
        <p:pic>
          <p:nvPicPr>
            <p:cNvPr id="178"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184"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5"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6"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7"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8"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9"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0"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1"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20"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0"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4"/>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0"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6"/>
            <a:ext cx="11410061" cy="882660"/>
          </a:xfrm>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88"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89"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9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91" name="Picture Bulb" descr="Picture Bulb"/>
          <p:cNvPicPr>
            <a:picLocks noChangeAspect="1"/>
          </p:cNvPicPr>
          <p:nvPr/>
        </p:nvPicPr>
        <p:blipFill>
          <a:blip r:embed="rId2"/>
          <a:stretch>
            <a:fillRect/>
          </a:stretch>
        </p:blipFill>
        <p:spPr>
          <a:xfrm>
            <a:off x="520026" y="3314703"/>
            <a:ext cx="1260666" cy="2797951"/>
          </a:xfrm>
          <a:prstGeom prst="rect">
            <a:avLst/>
          </a:prstGeom>
          <a:ln w="12700">
            <a:miter lim="400000"/>
          </a:ln>
        </p:spPr>
      </p:pic>
      <p:sp>
        <p:nvSpPr>
          <p:cNvPr id="292" name="Body Level One…"/>
          <p:cNvSpPr txBox="1">
            <a:spLocks noGrp="1"/>
          </p:cNvSpPr>
          <p:nvPr>
            <p:ph type="body" idx="1"/>
          </p:nvPr>
        </p:nvSpPr>
        <p:spPr>
          <a:xfrm>
            <a:off x="1673561" y="1121143"/>
            <a:ext cx="10321675" cy="5546589"/>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pic>
        <p:nvPicPr>
          <p:cNvPr id="293" name="Logo Software University" descr="Logo Software University"/>
          <p:cNvPicPr>
            <a:picLocks noChangeAspect="1"/>
          </p:cNvPicPr>
          <p:nvPr/>
        </p:nvPicPr>
        <p:blipFill>
          <a:blip r:embed="rId3"/>
          <a:stretch>
            <a:fillRect/>
          </a:stretch>
        </p:blipFill>
        <p:spPr>
          <a:xfrm>
            <a:off x="10008761" y="190266"/>
            <a:ext cx="2013337" cy="690977"/>
          </a:xfrm>
          <a:prstGeom prst="rect">
            <a:avLst/>
          </a:prstGeom>
          <a:ln w="12700">
            <a:miter lim="400000"/>
          </a:ln>
        </p:spPr>
      </p:pic>
      <p:sp>
        <p:nvSpPr>
          <p:cNvPr id="294" name="Slide Title"/>
          <p:cNvSpPr txBox="1">
            <a:spLocks noGrp="1"/>
          </p:cNvSpPr>
          <p:nvPr>
            <p:ph type="title" hasCustomPrompt="1"/>
          </p:nvPr>
        </p:nvSpPr>
        <p:spPr>
          <a:xfrm>
            <a:off x="1296956" y="100749"/>
            <a:ext cx="8625521" cy="882655"/>
          </a:xfrm>
          <a:prstGeom prst="rect">
            <a:avLst/>
          </a:prstGeom>
        </p:spPr>
        <p:txBody>
          <a:bodyPr/>
          <a:lstStyle/>
          <a:p>
            <a:r>
              <a:t>Slide Title</a:t>
            </a:r>
          </a:p>
        </p:txBody>
      </p:sp>
    </p:spTree>
  </p:cSld>
  <p:clrMapOvr>
    <a:masterClrMapping/>
  </p:clrMapOvr>
  <p:transition spd="med"/>
  <p:timing/>
</p:sldLayout>
</file>

<file path=ppt/slideLayouts/slideLayout2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24"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5"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3" name="Rectangle Left First"/>
          <p:cNvSpPr/>
          <p:nvPr/>
        </p:nvSpPr>
        <p:spPr>
          <a:xfrm>
            <a:off x="4079775" y="1355070"/>
            <a:ext cx="48005" cy="550293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4" name="Rectangle Down"/>
          <p:cNvSpPr/>
          <p:nvPr/>
        </p:nvSpPr>
        <p:spPr>
          <a:xfrm>
            <a:off x="-1" y="6721481"/>
            <a:ext cx="12192007" cy="13652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9" y="1702469"/>
            <a:ext cx="8314918" cy="3543790"/>
            <a:chExt cx="8314916" cy="3543789"/>
          </a:xfrm>
        </p:grpSpPr>
        <p:pic>
          <p:nvPicPr>
            <p:cNvPr id="359"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365"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6"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7"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8"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9"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0"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1"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2"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377"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420" name="Group 27"/>
          <p:cNvGrpSpPr/>
          <p:nvPr/>
        </p:nvGrpSpPr>
        <p:grpSpPr>
          <a:xfrm>
            <a:off x="108586" y="5591700"/>
            <a:ext cx="641766" cy="1016987"/>
            <a:chOff x="-2" y="-1"/>
            <a:chExt cx="641764" cy="1016986"/>
          </a:xfrm>
        </p:grpSpPr>
        <p:grpSp>
          <p:nvGrpSpPr>
            <p:cNvPr id="407" name="Group 28"/>
            <p:cNvGrpSpPr/>
            <p:nvPr/>
          </p:nvGrpSpPr>
          <p:grpSpPr>
            <a:xfrm>
              <a:off x="-3" y="-2"/>
              <a:ext cx="641766" cy="773681"/>
              <a:chExt cx="641764" cy="773680"/>
            </a:xfrm>
          </p:grpSpPr>
          <p:sp>
            <p:nvSpPr>
              <p:cNvPr id="402" name="Oval 41"/>
              <p:cNvSpPr/>
              <p:nvPr/>
            </p:nvSpPr>
            <p:spPr>
              <a:xfrm>
                <a:off x="-1" y="-1"/>
                <a:ext cx="641765" cy="64176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3" name="Rectangle 5"/>
              <p:cNvSpPr/>
              <p:nvPr/>
            </p:nvSpPr>
            <p:spPr>
              <a:xfrm>
                <a:off x="169273"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4" name="Rectangle 5"/>
              <p:cNvSpPr/>
              <p:nvPr/>
            </p:nvSpPr>
            <p:spPr>
              <a:xfrm flipH="1">
                <a:off x="73536"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5" name="Arc 44"/>
              <p:cNvSpPr/>
              <p:nvPr/>
            </p:nvSpPr>
            <p:spPr>
              <a:xfrm>
                <a:off x="483469" y="65638"/>
                <a:ext cx="127407" cy="22582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406" name="Arc 45"/>
              <p:cNvSpPr/>
              <p:nvPr/>
            </p:nvSpPr>
            <p:spPr>
              <a:xfrm>
                <a:off x="445762" y="43377"/>
                <a:ext cx="13461" cy="1270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408" name="Rectangle: Rounded Corners 29"/>
            <p:cNvSpPr/>
            <p:nvPr/>
          </p:nvSpPr>
          <p:spPr>
            <a:xfrm>
              <a:off x="165486" y="887720"/>
              <a:ext cx="310788"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9" name="Rectangle: Rounded Corners 30"/>
            <p:cNvSpPr/>
            <p:nvPr/>
          </p:nvSpPr>
          <p:spPr>
            <a:xfrm>
              <a:off x="212242" y="964140"/>
              <a:ext cx="217277" cy="5284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10" name="Straight Connector 31"/>
            <p:cNvSpPr/>
            <p:nvPr/>
          </p:nvSpPr>
          <p:spPr>
            <a:xfrm flipH="1" flipV="1">
              <a:off x="190966" y="369019"/>
              <a:ext cx="5665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1" name="Straight Connector 32"/>
            <p:cNvSpPr/>
            <p:nvPr/>
          </p:nvSpPr>
          <p:spPr>
            <a:xfrm flipH="1">
              <a:off x="228088" y="640321"/>
              <a:ext cx="185179"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414" name="Group 33"/>
            <p:cNvGrpSpPr/>
            <p:nvPr/>
          </p:nvGrpSpPr>
          <p:grpSpPr>
            <a:xfrm>
              <a:off x="96512" y="240786"/>
              <a:ext cx="153188" cy="157277"/>
              <a:chExt cx="153187" cy="157276"/>
            </a:xfrm>
          </p:grpSpPr>
          <p:sp>
            <p:nvSpPr>
              <p:cNvPr id="412" name="Straight Connector 39"/>
              <p:cNvSpPr/>
              <p:nvPr/>
            </p:nvSpPr>
            <p:spPr>
              <a:xfrm flipH="1" flipV="1">
                <a:off x="586" y="78639"/>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3" name="Straight Connector 40"/>
              <p:cNvSpPr/>
              <p:nvPr/>
            </p:nvSpPr>
            <p:spPr>
              <a:xfrm flipH="1">
                <a:off x="0" y="-1"/>
                <a:ext cx="152602"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415" name="Straight Connector 34"/>
            <p:cNvSpPr/>
            <p:nvPr/>
          </p:nvSpPr>
          <p:spPr>
            <a:xfrm flipV="1">
              <a:off x="393006" y="369019"/>
              <a:ext cx="4994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6" name="Rectangle: Rounded Corners 35"/>
            <p:cNvSpPr/>
            <p:nvPr/>
          </p:nvSpPr>
          <p:spPr>
            <a:xfrm>
              <a:off x="149900" y="811300"/>
              <a:ext cx="341960"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419" name="Group 36"/>
            <p:cNvGrpSpPr/>
            <p:nvPr/>
          </p:nvGrpSpPr>
          <p:grpSpPr>
            <a:xfrm>
              <a:off x="388188" y="240786"/>
              <a:ext cx="153187" cy="157275"/>
              <a:chExt cx="153186" cy="157274"/>
            </a:xfrm>
          </p:grpSpPr>
          <p:sp>
            <p:nvSpPr>
              <p:cNvPr id="417" name="Straight Connector 37"/>
              <p:cNvSpPr/>
              <p:nvPr/>
            </p:nvSpPr>
            <p:spPr>
              <a:xfrm flipV="1">
                <a:off x="-1" y="78637"/>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8" name="Straight Connector 38"/>
              <p:cNvSpPr/>
              <p:nvPr/>
            </p:nvSpPr>
            <p:spPr>
              <a:xfrm>
                <a:off x="584" y="-1"/>
                <a:ext cx="152603"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421" name="Body Level One…"/>
          <p:cNvSpPr txBox="1">
            <a:spLocks noGrp="1"/>
          </p:cNvSpPr>
          <p:nvPr>
            <p:ph type="body" idx="1" hasCustomPrompt="1"/>
          </p:nvPr>
        </p:nvSpPr>
        <p:spPr>
          <a:xfrm>
            <a:off x="190402" y="1196123"/>
            <a:ext cx="11818096" cy="5528769"/>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2" y="0"/>
            <a:ext cx="12196804"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2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3"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1"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5" y="1868166"/>
            <a:ext cx="1937531" cy="3070367"/>
            <a:chOff x="-2" y="-2"/>
            <a:chExt cx="1937529" cy="3070366"/>
          </a:xfrm>
        </p:grpSpPr>
        <p:grpSp>
          <p:nvGrpSpPr>
            <p:cNvPr id="70" name="Group 10"/>
            <p:cNvGrpSpPr/>
            <p:nvPr/>
          </p:nvGrpSpPr>
          <p:grpSpPr>
            <a:xfrm>
              <a:off x="-3" y="-3"/>
              <a:ext cx="1937531" cy="2335798"/>
              <a:chOff x="-1" y="0"/>
              <a:chExt cx="1937529" cy="2335796"/>
            </a:xfrm>
          </p:grpSpPr>
          <p:sp>
            <p:nvSpPr>
              <p:cNvPr id="65" name="Oval 24"/>
              <p:cNvSpPr/>
              <p:nvPr/>
            </p:nvSpPr>
            <p:spPr>
              <a:xfrm>
                <a:off x="-2" y="-1"/>
                <a:ext cx="1937531" cy="1937531"/>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6" name="Rectangle 5"/>
              <p:cNvSpPr/>
              <p:nvPr/>
            </p:nvSpPr>
            <p:spPr>
              <a:xfrm>
                <a:off x="511058" y="1485478"/>
                <a:ext cx="1209960" cy="85031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7" name="Rectangle 5"/>
              <p:cNvSpPr/>
              <p:nvPr/>
            </p:nvSpPr>
            <p:spPr>
              <a:xfrm flipH="1">
                <a:off x="222017" y="1485479"/>
                <a:ext cx="1209961" cy="850317"/>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8" name="Arc 27"/>
              <p:cNvSpPr/>
              <p:nvPr/>
            </p:nvSpPr>
            <p:spPr>
              <a:xfrm>
                <a:off x="1459636" y="198166"/>
                <a:ext cx="384647" cy="681787"/>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69" name="Arc 28"/>
              <p:cNvSpPr/>
              <p:nvPr/>
            </p:nvSpPr>
            <p:spPr>
              <a:xfrm>
                <a:off x="1345798" y="141266"/>
                <a:ext cx="40630" cy="17728"/>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71" name="Rectangle: Rounded Corners 12"/>
            <p:cNvSpPr/>
            <p:nvPr/>
          </p:nvSpPr>
          <p:spPr>
            <a:xfrm>
              <a:off x="499615" y="2680111"/>
              <a:ext cx="938294" cy="15953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2" name="Rectangle: Rounded Corners 13"/>
            <p:cNvSpPr/>
            <p:nvPr/>
          </p:nvSpPr>
          <p:spPr>
            <a:xfrm>
              <a:off x="640776" y="2910832"/>
              <a:ext cx="655973" cy="15953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3" name="Straight Connector 14"/>
            <p:cNvSpPr/>
            <p:nvPr/>
          </p:nvSpPr>
          <p:spPr>
            <a:xfrm flipH="1" flipV="1">
              <a:off x="576543" y="1114099"/>
              <a:ext cx="171029" cy="123249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4" name="Straight Connector 15"/>
            <p:cNvSpPr/>
            <p:nvPr/>
          </p:nvSpPr>
          <p:spPr>
            <a:xfrm flipH="1">
              <a:off x="688617" y="1933187"/>
              <a:ext cx="559066"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77" name="Group 16"/>
            <p:cNvGrpSpPr/>
            <p:nvPr/>
          </p:nvGrpSpPr>
          <p:grpSpPr>
            <a:xfrm>
              <a:off x="291375" y="726960"/>
              <a:ext cx="462472" cy="474811"/>
              <a:chExt cx="462470" cy="474810"/>
            </a:xfrm>
          </p:grpSpPr>
          <p:sp>
            <p:nvSpPr>
              <p:cNvPr id="75" name="Straight Connector 22"/>
              <p:cNvSpPr/>
              <p:nvPr/>
            </p:nvSpPr>
            <p:spPr>
              <a:xfrm flipH="1" flipV="1">
                <a:off x="1769" y="237406"/>
                <a:ext cx="460703"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6" name="Straight Connector 23"/>
              <p:cNvSpPr/>
              <p:nvPr/>
            </p:nvSpPr>
            <p:spPr>
              <a:xfrm flipH="1">
                <a:off x="0" y="-1"/>
                <a:ext cx="460703" cy="23740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78" name="Straight Connector 18"/>
            <p:cNvSpPr/>
            <p:nvPr/>
          </p:nvSpPr>
          <p:spPr>
            <a:xfrm flipV="1">
              <a:off x="1186523" y="1114099"/>
              <a:ext cx="150772" cy="123249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9" name="Rectangle: Rounded Corners 11"/>
            <p:cNvSpPr/>
            <p:nvPr/>
          </p:nvSpPr>
          <p:spPr>
            <a:xfrm>
              <a:off x="452561" y="2449391"/>
              <a:ext cx="1032402" cy="15953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82" name="Group 17"/>
            <p:cNvGrpSpPr/>
            <p:nvPr/>
          </p:nvGrpSpPr>
          <p:grpSpPr>
            <a:xfrm>
              <a:off x="1171974" y="726960"/>
              <a:ext cx="462471" cy="474809"/>
              <a:chExt cx="462470" cy="474808"/>
            </a:xfrm>
          </p:grpSpPr>
          <p:sp>
            <p:nvSpPr>
              <p:cNvPr id="80" name="Straight Connector 20"/>
              <p:cNvSpPr/>
              <p:nvPr/>
            </p:nvSpPr>
            <p:spPr>
              <a:xfrm flipV="1">
                <a:off x="-1" y="237404"/>
                <a:ext cx="460700"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1" name="Straight Connector 21"/>
              <p:cNvSpPr/>
              <p:nvPr/>
            </p:nvSpPr>
            <p:spPr>
              <a:xfrm>
                <a:off x="1765" y="-1"/>
                <a:ext cx="460705"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84" name="Straight Connector 33"/>
          <p:cNvSpPr/>
          <p:nvPr/>
        </p:nvSpPr>
        <p:spPr>
          <a:xfrm flipH="1">
            <a:off x="673732" y="4203951"/>
            <a:ext cx="955209" cy="5"/>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1"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6" y="3428992"/>
            <a:ext cx="1522067" cy="2411985"/>
            <a:chOff x="-2" y="-1"/>
            <a:chExt cx="1522066" cy="2411984"/>
          </a:xfrm>
        </p:grpSpPr>
        <p:grpSp>
          <p:nvGrpSpPr>
            <p:cNvPr id="102" name="Group 33"/>
            <p:cNvGrpSpPr/>
            <p:nvPr/>
          </p:nvGrpSpPr>
          <p:grpSpPr>
            <a:xfrm>
              <a:off x="-3" y="-2"/>
              <a:ext cx="1522067" cy="1834928"/>
              <a:chExt cx="1522066" cy="1834927"/>
            </a:xfrm>
          </p:grpSpPr>
          <p:sp>
            <p:nvSpPr>
              <p:cNvPr id="97" name="Oval 46"/>
              <p:cNvSpPr/>
              <p:nvPr/>
            </p:nvSpPr>
            <p:spPr>
              <a:xfrm>
                <a:off x="-1" y="-1"/>
                <a:ext cx="1522067" cy="15220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8" name="Rectangle 5"/>
              <p:cNvSpPr/>
              <p:nvPr/>
            </p:nvSpPr>
            <p:spPr>
              <a:xfrm>
                <a:off x="401470" y="1166943"/>
                <a:ext cx="950512"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9" name="Rectangle 5"/>
              <p:cNvSpPr/>
              <p:nvPr/>
            </p:nvSpPr>
            <p:spPr>
              <a:xfrm flipH="1">
                <a:off x="174409" y="1166944"/>
                <a:ext cx="950511" cy="66798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0" name="Arc 49"/>
              <p:cNvSpPr/>
              <p:nvPr/>
            </p:nvSpPr>
            <p:spPr>
              <a:xfrm>
                <a:off x="1146647" y="155672"/>
                <a:ext cx="302168" cy="535592"/>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101" name="Arc 50"/>
              <p:cNvSpPr/>
              <p:nvPr/>
            </p:nvSpPr>
            <p:spPr>
              <a:xfrm>
                <a:off x="1057219" y="110973"/>
                <a:ext cx="31919" cy="13928"/>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3" name="Rectangle: Rounded Corners 34"/>
            <p:cNvSpPr/>
            <p:nvPr/>
          </p:nvSpPr>
          <p:spPr>
            <a:xfrm>
              <a:off x="392483" y="2105411"/>
              <a:ext cx="737096"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4" name="Rectangle: Rounded Corners 35"/>
            <p:cNvSpPr/>
            <p:nvPr/>
          </p:nvSpPr>
          <p:spPr>
            <a:xfrm>
              <a:off x="503374" y="2286659"/>
              <a:ext cx="515315" cy="12532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5" name="Straight Connector 36"/>
            <p:cNvSpPr/>
            <p:nvPr/>
          </p:nvSpPr>
          <p:spPr>
            <a:xfrm flipH="1" flipV="1">
              <a:off x="452914" y="875199"/>
              <a:ext cx="134357" cy="96821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6" name="Straight Connector 37"/>
            <p:cNvSpPr/>
            <p:nvPr/>
          </p:nvSpPr>
          <p:spPr>
            <a:xfrm flipH="1">
              <a:off x="540958" y="1518650"/>
              <a:ext cx="439186"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09" name="Group 38"/>
            <p:cNvGrpSpPr/>
            <p:nvPr/>
          </p:nvGrpSpPr>
          <p:grpSpPr>
            <a:xfrm>
              <a:off x="228895" y="571078"/>
              <a:ext cx="363307" cy="373000"/>
              <a:chExt cx="363305" cy="372999"/>
            </a:xfrm>
          </p:grpSpPr>
          <p:sp>
            <p:nvSpPr>
              <p:cNvPr id="107" name="Straight Connector 44"/>
              <p:cNvSpPr/>
              <p:nvPr/>
            </p:nvSpPr>
            <p:spPr>
              <a:xfrm flipH="1" flipV="1">
                <a:off x="1389" y="186500"/>
                <a:ext cx="361918"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8" name="Straight Connector 45"/>
              <p:cNvSpPr/>
              <p:nvPr/>
            </p:nvSpPr>
            <p:spPr>
              <a:xfrm flipH="1">
                <a:off x="0" y="-2"/>
                <a:ext cx="361918" cy="1865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10" name="Straight Connector 39"/>
            <p:cNvSpPr/>
            <p:nvPr/>
          </p:nvSpPr>
          <p:spPr>
            <a:xfrm flipV="1">
              <a:off x="932097" y="875199"/>
              <a:ext cx="118443" cy="96821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1" name="Rectangle: Rounded Corners 40"/>
            <p:cNvSpPr/>
            <p:nvPr/>
          </p:nvSpPr>
          <p:spPr>
            <a:xfrm>
              <a:off x="355518" y="1924164"/>
              <a:ext cx="811026" cy="12532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114" name="Group 41"/>
            <p:cNvGrpSpPr/>
            <p:nvPr/>
          </p:nvGrpSpPr>
          <p:grpSpPr>
            <a:xfrm>
              <a:off x="920665" y="571077"/>
              <a:ext cx="363307" cy="373000"/>
              <a:chExt cx="363306" cy="372999"/>
            </a:xfrm>
          </p:grpSpPr>
          <p:sp>
            <p:nvSpPr>
              <p:cNvPr id="112" name="Straight Connector 42"/>
              <p:cNvSpPr/>
              <p:nvPr/>
            </p:nvSpPr>
            <p:spPr>
              <a:xfrm flipV="1">
                <a:off x="-1" y="186500"/>
                <a:ext cx="361917"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3" name="Straight Connector 43"/>
              <p:cNvSpPr/>
              <p:nvPr/>
            </p:nvSpPr>
            <p:spPr>
              <a:xfrm>
                <a:off x="1390" y="-1"/>
                <a:ext cx="361916"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301"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02"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303" name="Rectangle Left"/>
          <p:cNvSpPr/>
          <p:nvPr/>
        </p:nvSpPr>
        <p:spPr>
          <a:xfrm>
            <a:off x="-1" y="0"/>
            <a:ext cx="429473"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4" name="Picture Bulb" descr="Picture Bulb"/>
          <p:cNvPicPr>
            <a:picLocks noChangeAspect="1"/>
          </p:cNvPicPr>
          <p:nvPr/>
        </p:nvPicPr>
        <p:blipFill>
          <a:blip r:embed="rId2"/>
          <a:stretch>
            <a:fillRect/>
          </a:stretch>
        </p:blipFill>
        <p:spPr>
          <a:xfrm>
            <a:off x="155999" y="5098867"/>
            <a:ext cx="779210" cy="1729396"/>
          </a:xfrm>
          <a:prstGeom prst="rect">
            <a:avLst/>
          </a:prstGeom>
          <a:ln w="12700">
            <a:miter lim="400000"/>
          </a:ln>
        </p:spPr>
      </p:pic>
      <p:sp>
        <p:nvSpPr>
          <p:cNvPr id="305" name="Body Level One…"/>
          <p:cNvSpPr txBox="1">
            <a:spLocks noGrp="1"/>
          </p:cNvSpPr>
          <p:nvPr>
            <p:ph type="body" idx="1"/>
          </p:nvPr>
        </p:nvSpPr>
        <p:spPr>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sp>
        <p:nvSpPr>
          <p:cNvPr id="306" name="Slide Title"/>
          <p:cNvSpPr txBox="1">
            <a:spLocks noGrp="1"/>
          </p:cNvSpPr>
          <p:nvPr>
            <p:ph type="title" hasCustomPrompt="1"/>
          </p:nvPr>
        </p:nvSpPr>
        <p:spPr>
          <a:xfrm>
            <a:off x="585176" y="100749"/>
            <a:ext cx="11410061" cy="882655"/>
          </a:xfrm>
          <a:prstGeom prst="rect">
            <a:avLst/>
          </a:prstGeom>
        </p:spPr>
        <p:txBody>
          <a:bodyPr/>
          <a:lstStyle/>
          <a:p>
            <a:r>
              <a:t>Slide Title</a:t>
            </a:r>
          </a:p>
        </p:txBody>
      </p:sp>
    </p:spTree>
  </p:cSld>
  <p:clrMapOvr>
    <a:masterClrMapping/>
  </p:clrMapOvr>
  <p:transition spd="med"/>
  <p:timing/>
</p:sldLayout>
</file>

<file path=ppt/slideLayouts/slideLayout2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59"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7" y="1702467"/>
            <a:ext cx="8314921" cy="3543794"/>
            <a:chOff x="-1" y="-1"/>
            <a:chExt cx="8314919" cy="3543792"/>
          </a:xfrm>
        </p:grpSpPr>
        <p:pic>
          <p:nvPicPr>
            <p:cNvPr id="178"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184"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5"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6"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7"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8"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9"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0"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1"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20" name="Rectangle Bottom"/>
          <p:cNvSpPr/>
          <p:nvPr/>
        </p:nvSpPr>
        <p:spPr>
          <a:xfrm>
            <a:off x="-3" y="6702676"/>
            <a:ext cx="12195182" cy="1553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59"/>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2" cy="341560"/>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2" cy="367084"/>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7"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9" cy="628163"/>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8"/>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0"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31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14"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315" name="Body Level One…"/>
          <p:cNvSpPr txBox="1">
            <a:spLocks noGrp="1"/>
          </p:cNvSpPr>
          <p:nvPr>
            <p:ph type="body" sz="quarter" idx="1" hasCustomPrompt="1"/>
          </p:nvPr>
        </p:nvSpPr>
        <p:spPr>
          <a:xfrm>
            <a:off x="621233" y="1931154"/>
            <a:ext cx="10949532" cy="1362847"/>
          </a:xfrm>
          <a:prstGeom prst="rect">
            <a:avLst/>
          </a:prstGeom>
          <a:solidFill>
            <a:srgbClr val="ADB4C3">
              <a:alpha val="15000"/>
            </a:srgbClr>
          </a:solidFill>
          <a:ln>
            <a:solidFill>
              <a:srgbClr val="122233"/>
            </a:solidFill>
            <a:round/>
          </a:ln>
        </p:spPr>
        <p:txBody>
          <a:bodyPr lIns="107999" tIns="107999" rIns="107999" bIns="107999"/>
          <a:lstStyle>
            <a:lvl1pPr marL="0" indent="0">
              <a:lnSpc>
                <a:spcPct val="104999"/>
              </a:lnSpc>
              <a:spcBef>
                <a:spcPct val="0"/>
              </a:spcBef>
              <a:buSzTx/>
              <a:buNone/>
              <a:defRPr sz="2300" b="1">
                <a:latin typeface="Consolas"/>
                <a:ea typeface="Consolas"/>
                <a:cs typeface="Consolas"/>
                <a:sym typeface="Consolas"/>
              </a:defRPr>
            </a:lvl1pPr>
            <a:lvl2pPr marL="710278" indent="-267366">
              <a:lnSpc>
                <a:spcPct val="104999"/>
              </a:lnSpc>
              <a:spcBef>
                <a:spcPct val="0"/>
              </a:spcBef>
              <a:defRPr sz="2300" b="1">
                <a:latin typeface="Consolas"/>
                <a:ea typeface="Consolas"/>
                <a:cs typeface="Consolas"/>
                <a:sym typeface="Consolas"/>
              </a:defRPr>
            </a:lvl2pPr>
            <a:lvl3pPr marL="1181155" indent="-285805">
              <a:lnSpc>
                <a:spcPct val="104999"/>
              </a:lnSpc>
              <a:spcBef>
                <a:spcPct val="0"/>
              </a:spcBef>
              <a:defRPr sz="2300" b="1">
                <a:latin typeface="Consolas"/>
                <a:ea typeface="Consolas"/>
                <a:cs typeface="Consolas"/>
                <a:sym typeface="Consolas"/>
              </a:defRPr>
            </a:lvl3pPr>
            <a:lvl4pPr marL="1648001" indent="-300213">
              <a:lnSpc>
                <a:spcPct val="104999"/>
              </a:lnSpc>
              <a:spcBef>
                <a:spcPct val="0"/>
              </a:spcBef>
              <a:defRPr sz="2300" b="1">
                <a:latin typeface="Consolas"/>
                <a:ea typeface="Consolas"/>
                <a:cs typeface="Consolas"/>
                <a:sym typeface="Consolas"/>
              </a:defRPr>
            </a:lvl4pPr>
            <a:lvl5pPr marL="2037651" indent="-245363">
              <a:lnSpc>
                <a:spcPct val="104999"/>
              </a:lnSpc>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316" name="Slide Body Text"/>
          <p:cNvSpPr>
            <a:spLocks noGrp="1"/>
          </p:cNvSpPr>
          <p:nvPr>
            <p:ph type="body" idx="21" hasCustomPrompt="1"/>
          </p:nvPr>
        </p:nvSpPr>
        <p:spPr>
          <a:xfrm>
            <a:off x="190501" y="1196125"/>
            <a:ext cx="11811097" cy="5561126"/>
          </a:xfrm>
          <a:prstGeom prst="rect">
            <a:avLst/>
          </a:prstGeom>
        </p:spPr>
        <p:txBody>
          <a:bodyPr/>
          <a:lstStyle>
            <a:lvl1pPr marL="0" indent="0">
              <a:lnSpc>
                <a:spcPct val="104999"/>
              </a:lnSpc>
              <a:buSzTx/>
              <a:buNone/>
            </a:lvl1pPr>
          </a:lstStyle>
          <a:p>
            <a:r>
              <a:t>Sample source code:</a:t>
            </a:r>
          </a:p>
        </p:txBody>
      </p:sp>
      <p:sp>
        <p:nvSpPr>
          <p:cNvPr id="317"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8"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319"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2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4"/>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0"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6"/>
            <a:ext cx="11410061" cy="882660"/>
          </a:xfrm>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2"/>
            <a:ext cx="11811097" cy="5561131"/>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1"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24" name="Rectangle Bottom"/>
          <p:cNvSpPr/>
          <p:nvPr/>
        </p:nvSpPr>
        <p:spPr>
          <a:xfrm>
            <a:off x="-1" y="6263999"/>
            <a:ext cx="12192007" cy="59400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4" cy="1184873"/>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5"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3" name="Rectangle Left First"/>
          <p:cNvSpPr/>
          <p:nvPr/>
        </p:nvSpPr>
        <p:spPr>
          <a:xfrm>
            <a:off x="4079775" y="1355070"/>
            <a:ext cx="48005" cy="550293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4" name="Rectangle Down"/>
          <p:cNvSpPr/>
          <p:nvPr/>
        </p:nvSpPr>
        <p:spPr>
          <a:xfrm>
            <a:off x="-1" y="6721481"/>
            <a:ext cx="12192007" cy="13652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9" y="1702469"/>
            <a:ext cx="8314918" cy="3543790"/>
            <a:chExt cx="8314916" cy="3543789"/>
          </a:xfrm>
        </p:grpSpPr>
        <p:pic>
          <p:nvPicPr>
            <p:cNvPr id="359" name="Picture SoftUni Kids Logo" descr="Picture SoftUni Kids Logo"/>
            <p:cNvPicPr>
              <a:picLocks noChangeAspect="1"/>
            </p:cNvPicPr>
            <p:nvPr/>
          </p:nvPicPr>
          <p:blipFill>
            <a:blip r:embed="rId4"/>
            <a:stretch>
              <a:fillRect/>
            </a:stretch>
          </p:blipFill>
          <p:spPr>
            <a:xfrm>
              <a:off x="7184669" y="2073824"/>
              <a:ext cx="1130247" cy="1389260"/>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9" y="2085761"/>
              <a:ext cx="1166405" cy="1350761"/>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2" y="2086530"/>
              <a:ext cx="1084618" cy="1457260"/>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4" cy="1389261"/>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4" cy="1402234"/>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1" y="2073825"/>
              <a:ext cx="1164660" cy="1440005"/>
            </a:xfrm>
            <a:prstGeom prst="rect">
              <a:avLst/>
            </a:prstGeom>
            <a:ln w="12700" cap="flat">
              <a:noFill/>
              <a:miter lim="400000"/>
            </a:ln>
            <a:effectLst/>
          </p:spPr>
        </p:pic>
        <p:sp>
          <p:nvSpPr>
            <p:cNvPr id="365" name="Straight Connector 6"/>
            <p:cNvSpPr/>
            <p:nvPr/>
          </p:nvSpPr>
          <p:spPr>
            <a:xfrm>
              <a:off x="774490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6" name="Straight Connector 5"/>
            <p:cNvSpPr/>
            <p:nvPr/>
          </p:nvSpPr>
          <p:spPr>
            <a:xfrm>
              <a:off x="6304901"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7" name="Straight Connector 4"/>
            <p:cNvSpPr/>
            <p:nvPr/>
          </p:nvSpPr>
          <p:spPr>
            <a:xfrm>
              <a:off x="4864900"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8" name="Straight Connector 3"/>
            <p:cNvSpPr/>
            <p:nvPr/>
          </p:nvSpPr>
          <p:spPr>
            <a:xfrm>
              <a:off x="3424898" y="162674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9" name="Straight Connector 2"/>
            <p:cNvSpPr/>
            <p:nvPr/>
          </p:nvSpPr>
          <p:spPr>
            <a:xfrm>
              <a:off x="1977698"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0" name="Straight Connector 1"/>
            <p:cNvSpPr/>
            <p:nvPr/>
          </p:nvSpPr>
          <p:spPr>
            <a:xfrm>
              <a:off x="583111" y="1633094"/>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1" name="Straight Connector Horizontal"/>
            <p:cNvSpPr/>
            <p:nvPr/>
          </p:nvSpPr>
          <p:spPr>
            <a:xfrm>
              <a:off x="583111" y="1633094"/>
              <a:ext cx="716179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2" name="Straight Connector 0"/>
            <p:cNvSpPr/>
            <p:nvPr/>
          </p:nvSpPr>
          <p:spPr>
            <a:xfrm>
              <a:off x="4164006" y="1390523"/>
              <a:ext cx="4" cy="236224"/>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1"/>
              <a:ext cx="1198905" cy="1198907"/>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0" cy="690978"/>
          </a:xfrm>
          <a:prstGeom prst="rect">
            <a:avLst/>
          </a:prstGeom>
          <a:ln w="12700">
            <a:miter lim="400000"/>
          </a:ln>
        </p:spPr>
      </p:pic>
      <p:sp>
        <p:nvSpPr>
          <p:cNvPr id="377" name="Slide Number"/>
          <p:cNvSpPr txBox="1">
            <a:spLocks noGrp="1"/>
          </p:cNvSpPr>
          <p:nvPr>
            <p:ph type="sldNum" sz="quarter" idx="2"/>
          </p:nvPr>
        </p:nvSpPr>
        <p:spPr>
          <a:xfrm>
            <a:off x="8504729" y="6127846"/>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0" cy="965730"/>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8" cy="1017566"/>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0"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420" name="Group 27"/>
          <p:cNvGrpSpPr/>
          <p:nvPr/>
        </p:nvGrpSpPr>
        <p:grpSpPr>
          <a:xfrm>
            <a:off x="108586" y="5591700"/>
            <a:ext cx="641766" cy="1016987"/>
            <a:chOff x="-2" y="-1"/>
            <a:chExt cx="641764" cy="1016986"/>
          </a:xfrm>
        </p:grpSpPr>
        <p:grpSp>
          <p:nvGrpSpPr>
            <p:cNvPr id="407" name="Group 28"/>
            <p:cNvGrpSpPr/>
            <p:nvPr/>
          </p:nvGrpSpPr>
          <p:grpSpPr>
            <a:xfrm>
              <a:off x="-3" y="-2"/>
              <a:ext cx="641766" cy="773681"/>
              <a:chExt cx="641764" cy="773680"/>
            </a:xfrm>
          </p:grpSpPr>
          <p:sp>
            <p:nvSpPr>
              <p:cNvPr id="402" name="Oval 41"/>
              <p:cNvSpPr/>
              <p:nvPr/>
            </p:nvSpPr>
            <p:spPr>
              <a:xfrm>
                <a:off x="-1" y="-1"/>
                <a:ext cx="641765" cy="64176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3" name="Rectangle 5"/>
              <p:cNvSpPr/>
              <p:nvPr/>
            </p:nvSpPr>
            <p:spPr>
              <a:xfrm>
                <a:off x="169273"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4" name="Rectangle 5"/>
              <p:cNvSpPr/>
              <p:nvPr/>
            </p:nvSpPr>
            <p:spPr>
              <a:xfrm flipH="1">
                <a:off x="73536"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5" name="Arc 44"/>
              <p:cNvSpPr/>
              <p:nvPr/>
            </p:nvSpPr>
            <p:spPr>
              <a:xfrm>
                <a:off x="483469" y="65638"/>
                <a:ext cx="127407" cy="22582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406" name="Arc 45"/>
              <p:cNvSpPr/>
              <p:nvPr/>
            </p:nvSpPr>
            <p:spPr>
              <a:xfrm>
                <a:off x="445762" y="43377"/>
                <a:ext cx="13461" cy="1270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408" name="Rectangle: Rounded Corners 29"/>
            <p:cNvSpPr/>
            <p:nvPr/>
          </p:nvSpPr>
          <p:spPr>
            <a:xfrm>
              <a:off x="165486" y="887720"/>
              <a:ext cx="310788"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09" name="Rectangle: Rounded Corners 30"/>
            <p:cNvSpPr/>
            <p:nvPr/>
          </p:nvSpPr>
          <p:spPr>
            <a:xfrm>
              <a:off x="212242" y="964140"/>
              <a:ext cx="217277" cy="5284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410" name="Straight Connector 31"/>
            <p:cNvSpPr/>
            <p:nvPr/>
          </p:nvSpPr>
          <p:spPr>
            <a:xfrm flipH="1" flipV="1">
              <a:off x="190966" y="369019"/>
              <a:ext cx="5665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1" name="Straight Connector 32"/>
            <p:cNvSpPr/>
            <p:nvPr/>
          </p:nvSpPr>
          <p:spPr>
            <a:xfrm flipH="1">
              <a:off x="228088" y="640321"/>
              <a:ext cx="185179"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414" name="Group 33"/>
            <p:cNvGrpSpPr/>
            <p:nvPr/>
          </p:nvGrpSpPr>
          <p:grpSpPr>
            <a:xfrm>
              <a:off x="96512" y="240786"/>
              <a:ext cx="153188" cy="157277"/>
              <a:chExt cx="153187" cy="157276"/>
            </a:xfrm>
          </p:grpSpPr>
          <p:sp>
            <p:nvSpPr>
              <p:cNvPr id="412" name="Straight Connector 39"/>
              <p:cNvSpPr/>
              <p:nvPr/>
            </p:nvSpPr>
            <p:spPr>
              <a:xfrm flipH="1" flipV="1">
                <a:off x="586" y="78639"/>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3" name="Straight Connector 40"/>
              <p:cNvSpPr/>
              <p:nvPr/>
            </p:nvSpPr>
            <p:spPr>
              <a:xfrm flipH="1">
                <a:off x="0" y="-1"/>
                <a:ext cx="152602"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415" name="Straight Connector 34"/>
            <p:cNvSpPr/>
            <p:nvPr/>
          </p:nvSpPr>
          <p:spPr>
            <a:xfrm flipV="1">
              <a:off x="393006" y="369019"/>
              <a:ext cx="4994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6" name="Rectangle: Rounded Corners 35"/>
            <p:cNvSpPr/>
            <p:nvPr/>
          </p:nvSpPr>
          <p:spPr>
            <a:xfrm>
              <a:off x="149900" y="811300"/>
              <a:ext cx="341960"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419" name="Group 36"/>
            <p:cNvGrpSpPr/>
            <p:nvPr/>
          </p:nvGrpSpPr>
          <p:grpSpPr>
            <a:xfrm>
              <a:off x="388188" y="240786"/>
              <a:ext cx="153187" cy="157275"/>
              <a:chExt cx="153186" cy="157274"/>
            </a:xfrm>
          </p:grpSpPr>
          <p:sp>
            <p:nvSpPr>
              <p:cNvPr id="417" name="Straight Connector 37"/>
              <p:cNvSpPr/>
              <p:nvPr/>
            </p:nvSpPr>
            <p:spPr>
              <a:xfrm flipV="1">
                <a:off x="-1" y="78637"/>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418" name="Straight Connector 38"/>
              <p:cNvSpPr/>
              <p:nvPr/>
            </p:nvSpPr>
            <p:spPr>
              <a:xfrm>
                <a:off x="584" y="-1"/>
                <a:ext cx="152603"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421" name="Body Level One…"/>
          <p:cNvSpPr txBox="1">
            <a:spLocks noGrp="1"/>
          </p:cNvSpPr>
          <p:nvPr>
            <p:ph type="body" idx="1" hasCustomPrompt="1"/>
          </p:nvPr>
        </p:nvSpPr>
        <p:spPr>
          <a:xfrm>
            <a:off x="190402" y="1196123"/>
            <a:ext cx="11818096" cy="5528769"/>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2" y="0"/>
            <a:ext cx="12196804"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2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lvl2pPr marL="826522"/>
            <a:lvl4pPr indent="-430739"/>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26"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27"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pic>
        <p:nvPicPr>
          <p:cNvPr id="328" name="Picture SoftUni Mascot" descr="Picture SoftUni Mascot"/>
          <p:cNvPicPr>
            <a:picLocks noChangeAspect="1"/>
          </p:cNvPicPr>
          <p:nvPr/>
        </p:nvPicPr>
        <p:blipFill>
          <a:blip r:embed="rId2"/>
          <a:stretch>
            <a:fillRect/>
          </a:stretch>
        </p:blipFill>
        <p:spPr>
          <a:xfrm flipH="1">
            <a:off x="9515999" y="3408495"/>
            <a:ext cx="2251058" cy="3044432"/>
          </a:xfrm>
          <a:prstGeom prst="rect">
            <a:avLst/>
          </a:prstGeom>
          <a:ln w="12700">
            <a:miter lim="400000"/>
          </a:ln>
        </p:spPr>
      </p:pic>
      <p:sp>
        <p:nvSpPr>
          <p:cNvPr id="329" name="Body Level One…"/>
          <p:cNvSpPr txBox="1">
            <a:spLocks noGrp="1"/>
          </p:cNvSpPr>
          <p:nvPr>
            <p:ph type="body" idx="1" hasCustomPrompt="1"/>
          </p:nvPr>
        </p:nvSpPr>
        <p:spPr>
          <a:xfrm>
            <a:off x="196766" y="1371603"/>
            <a:ext cx="9049234" cy="5207398"/>
          </a:xfrm>
          <a:prstGeom prst="rect">
            <a:avLst/>
          </a:prstGeom>
        </p:spPr>
        <p:txBody>
          <a:bodyPr/>
          <a:lstStyle>
            <a:lvl1pPr marL="514041" indent="-514041">
              <a:lnSpc>
                <a:spcPct val="104999"/>
              </a:lnSpc>
              <a:buAutoNum type="arabicPeriod"/>
              <a:defRPr sz="3600"/>
            </a:lvl1pPr>
            <a:lvl2pPr marL="824472" indent="-381560">
              <a:lnSpc>
                <a:spcPct val="104999"/>
              </a:lnSpc>
              <a:defRPr sz="3600"/>
            </a:lvl2pPr>
            <a:lvl3pPr marL="1342697" indent="-447347">
              <a:lnSpc>
                <a:spcPct val="104999"/>
              </a:lnSpc>
              <a:defRPr sz="3600"/>
            </a:lvl3pPr>
            <a:lvl4pPr marL="1817688" indent="-469900">
              <a:lnSpc>
                <a:spcPct val="104999"/>
              </a:lnSpc>
              <a:defRPr sz="3600"/>
            </a:lvl4pPr>
            <a:lvl5pPr marL="2176336" indent="-384048">
              <a:lnSpc>
                <a:spcPct val="104999"/>
              </a:lnSpc>
              <a:defRPr sz="3600"/>
            </a:lvl5pPr>
          </a:lstStyle>
          <a:p>
            <a:r>
              <a:t>…</a:t>
            </a:r>
          </a:p>
          <a:p>
            <a:pPr lvl="1"/>
            <a:endParaRPr/>
          </a:p>
          <a:p>
            <a:pPr lvl="2"/>
            <a:endParaRPr/>
          </a:p>
          <a:p>
            <a:pPr lvl="3"/>
            <a:endParaRPr/>
          </a:p>
          <a:p>
            <a:pPr lvl="4"/>
            <a:endParaRPr/>
          </a:p>
        </p:txBody>
      </p:sp>
      <p:sp>
        <p:nvSpPr>
          <p:cNvPr id="330"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1" name="Logo Software University" descr="Logo Software University"/>
          <p:cNvPicPr>
            <a:picLocks noChangeAspect="1"/>
          </p:cNvPicPr>
          <p:nvPr/>
        </p:nvPicPr>
        <p:blipFill>
          <a:blip r:embed="rId3"/>
          <a:stretch>
            <a:fillRect/>
          </a:stretch>
        </p:blipFill>
        <p:spPr>
          <a:xfrm>
            <a:off x="10067956" y="253936"/>
            <a:ext cx="1915705" cy="559236"/>
          </a:xfrm>
          <a:prstGeom prst="rect">
            <a:avLst/>
          </a:prstGeom>
          <a:ln w="12700">
            <a:miter lim="400000"/>
          </a:ln>
        </p:spPr>
      </p:pic>
      <p:sp>
        <p:nvSpPr>
          <p:cNvPr id="332" name="Table of Contents"/>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Table of Contents</a:t>
            </a:r>
          </a:p>
        </p:txBody>
      </p:sp>
    </p:spTree>
  </p:cSld>
  <p:clrMapOvr>
    <a:masterClrMapping/>
  </p:clrMapOvr>
  <p:transition spd="med"/>
  <p:timing/>
</p:sldLayout>
</file>

<file path=ppt/slideLayouts/slideLayout2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3"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2" y="1868163"/>
            <a:ext cx="1937537" cy="3070371"/>
            <a:chOff x="-2" y="-2"/>
            <a:chExt cx="1937535" cy="3070369"/>
          </a:xfrm>
        </p:grpSpPr>
        <p:grpSp>
          <p:nvGrpSpPr>
            <p:cNvPr id="70" name="Group 10"/>
            <p:cNvGrpSpPr/>
            <p:nvPr/>
          </p:nvGrpSpPr>
          <p:grpSpPr>
            <a:xfrm>
              <a:off x="-3" y="-3"/>
              <a:ext cx="1937537" cy="2335801"/>
              <a:chOff x="-1" y="0"/>
              <a:chExt cx="1937535" cy="2335799"/>
            </a:xfrm>
          </p:grpSpPr>
          <p:sp>
            <p:nvSpPr>
              <p:cNvPr id="65" name="Oval 24"/>
              <p:cNvSpPr/>
              <p:nvPr/>
            </p:nvSpPr>
            <p:spPr>
              <a:xfrm>
                <a:off x="-2" y="-1"/>
                <a:ext cx="1937537" cy="193753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6" name="Rectangle 5"/>
              <p:cNvSpPr/>
              <p:nvPr/>
            </p:nvSpPr>
            <p:spPr>
              <a:xfrm>
                <a:off x="511060" y="1485479"/>
                <a:ext cx="1209963" cy="85032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7" name="Rectangle 5"/>
              <p:cNvSpPr/>
              <p:nvPr/>
            </p:nvSpPr>
            <p:spPr>
              <a:xfrm flipH="1">
                <a:off x="222018" y="1485480"/>
                <a:ext cx="1209965" cy="85031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8" name="Arc 27"/>
              <p:cNvSpPr/>
              <p:nvPr/>
            </p:nvSpPr>
            <p:spPr>
              <a:xfrm>
                <a:off x="1459640" y="198166"/>
                <a:ext cx="384648" cy="68178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69" name="Arc 28"/>
              <p:cNvSpPr/>
              <p:nvPr/>
            </p:nvSpPr>
            <p:spPr>
              <a:xfrm>
                <a:off x="1345801" y="141266"/>
                <a:ext cx="40631" cy="177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71" name="Rectangle: Rounded Corners 12"/>
            <p:cNvSpPr/>
            <p:nvPr/>
          </p:nvSpPr>
          <p:spPr>
            <a:xfrm>
              <a:off x="499617" y="2680113"/>
              <a:ext cx="938296"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2" name="Rectangle: Rounded Corners 13"/>
            <p:cNvSpPr/>
            <p:nvPr/>
          </p:nvSpPr>
          <p:spPr>
            <a:xfrm>
              <a:off x="640778" y="2910835"/>
              <a:ext cx="655975" cy="15953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3" name="Straight Connector 14"/>
            <p:cNvSpPr/>
            <p:nvPr/>
          </p:nvSpPr>
          <p:spPr>
            <a:xfrm flipH="1" flipV="1">
              <a:off x="576545" y="1114101"/>
              <a:ext cx="171030"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4" name="Straight Connector 15"/>
            <p:cNvSpPr/>
            <p:nvPr/>
          </p:nvSpPr>
          <p:spPr>
            <a:xfrm flipH="1">
              <a:off x="688620" y="1933189"/>
              <a:ext cx="55906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77" name="Group 16"/>
            <p:cNvGrpSpPr/>
            <p:nvPr/>
          </p:nvGrpSpPr>
          <p:grpSpPr>
            <a:xfrm>
              <a:off x="291377" y="726961"/>
              <a:ext cx="462475" cy="474813"/>
              <a:chOff x="0" y="-1"/>
              <a:chExt cx="462474" cy="474812"/>
            </a:xfrm>
          </p:grpSpPr>
          <p:sp>
            <p:nvSpPr>
              <p:cNvPr id="75" name="Straight Connector 22"/>
              <p:cNvSpPr/>
              <p:nvPr/>
            </p:nvSpPr>
            <p:spPr>
              <a:xfrm flipH="1" flipV="1">
                <a:off x="1769" y="237407"/>
                <a:ext cx="460706"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6" name="Straight Connector 23"/>
              <p:cNvSpPr/>
              <p:nvPr/>
            </p:nvSpPr>
            <p:spPr>
              <a:xfrm flipH="1">
                <a:off x="0" y="-2"/>
                <a:ext cx="460706" cy="23740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78" name="Straight Connector 18"/>
            <p:cNvSpPr/>
            <p:nvPr/>
          </p:nvSpPr>
          <p:spPr>
            <a:xfrm flipV="1">
              <a:off x="1186526" y="1114101"/>
              <a:ext cx="150773"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9" name="Rectangle: Rounded Corners 11"/>
            <p:cNvSpPr/>
            <p:nvPr/>
          </p:nvSpPr>
          <p:spPr>
            <a:xfrm>
              <a:off x="452563" y="2449393"/>
              <a:ext cx="1032404"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82" name="Group 17"/>
            <p:cNvGrpSpPr/>
            <p:nvPr/>
          </p:nvGrpSpPr>
          <p:grpSpPr>
            <a:xfrm>
              <a:off x="1171976" y="726961"/>
              <a:ext cx="462473" cy="474811"/>
              <a:chExt cx="462472" cy="474810"/>
            </a:xfrm>
          </p:grpSpPr>
          <p:sp>
            <p:nvSpPr>
              <p:cNvPr id="80" name="Straight Connector 20"/>
              <p:cNvSpPr/>
              <p:nvPr/>
            </p:nvSpPr>
            <p:spPr>
              <a:xfrm flipV="1">
                <a:off x="-1" y="237405"/>
                <a:ext cx="460702"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1" name="Straight Connector 21"/>
              <p:cNvSpPr/>
              <p:nvPr/>
            </p:nvSpPr>
            <p:spPr>
              <a:xfrm>
                <a:off x="1764" y="-1"/>
                <a:ext cx="460708"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84" name="Straight Connector 33"/>
          <p:cNvSpPr/>
          <p:nvPr/>
        </p:nvSpPr>
        <p:spPr>
          <a:xfrm flipH="1">
            <a:off x="673732" y="4203950"/>
            <a:ext cx="955210" cy="7"/>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4" y="3428989"/>
            <a:ext cx="1522070" cy="2411988"/>
            <a:chOff x="-2" y="-1"/>
            <a:chExt cx="1522069" cy="2411986"/>
          </a:xfrm>
        </p:grpSpPr>
        <p:grpSp>
          <p:nvGrpSpPr>
            <p:cNvPr id="102" name="Group 33"/>
            <p:cNvGrpSpPr/>
            <p:nvPr/>
          </p:nvGrpSpPr>
          <p:grpSpPr>
            <a:xfrm>
              <a:off x="-3" y="-2"/>
              <a:ext cx="1522071" cy="1834930"/>
              <a:chOff x="0" y="-1"/>
              <a:chExt cx="1522069" cy="1834929"/>
            </a:xfrm>
          </p:grpSpPr>
          <p:sp>
            <p:nvSpPr>
              <p:cNvPr id="97" name="Oval 46"/>
              <p:cNvSpPr/>
              <p:nvPr/>
            </p:nvSpPr>
            <p:spPr>
              <a:xfrm>
                <a:off x="-1" y="-2"/>
                <a:ext cx="1522071" cy="152206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8" name="Rectangle 5"/>
              <p:cNvSpPr/>
              <p:nvPr/>
            </p:nvSpPr>
            <p:spPr>
              <a:xfrm>
                <a:off x="401470" y="1166944"/>
                <a:ext cx="950514" cy="66798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9" name="Rectangle 5"/>
              <p:cNvSpPr/>
              <p:nvPr/>
            </p:nvSpPr>
            <p:spPr>
              <a:xfrm flipH="1">
                <a:off x="174409" y="1166945"/>
                <a:ext cx="950513"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0" name="Arc 49"/>
              <p:cNvSpPr/>
              <p:nvPr/>
            </p:nvSpPr>
            <p:spPr>
              <a:xfrm>
                <a:off x="1146648" y="155672"/>
                <a:ext cx="302169" cy="53559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101" name="Arc 50"/>
              <p:cNvSpPr/>
              <p:nvPr/>
            </p:nvSpPr>
            <p:spPr>
              <a:xfrm>
                <a:off x="1057220" y="110973"/>
                <a:ext cx="31920" cy="139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3" name="Rectangle: Rounded Corners 34"/>
            <p:cNvSpPr/>
            <p:nvPr/>
          </p:nvSpPr>
          <p:spPr>
            <a:xfrm>
              <a:off x="392485" y="2105412"/>
              <a:ext cx="737097"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4" name="Rectangle: Rounded Corners 35"/>
            <p:cNvSpPr/>
            <p:nvPr/>
          </p:nvSpPr>
          <p:spPr>
            <a:xfrm>
              <a:off x="503376" y="2286660"/>
              <a:ext cx="515316" cy="12532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5" name="Straight Connector 36"/>
            <p:cNvSpPr/>
            <p:nvPr/>
          </p:nvSpPr>
          <p:spPr>
            <a:xfrm flipH="1" flipV="1">
              <a:off x="452916" y="875200"/>
              <a:ext cx="134358"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6" name="Straight Connector 37"/>
            <p:cNvSpPr/>
            <p:nvPr/>
          </p:nvSpPr>
          <p:spPr>
            <a:xfrm flipH="1">
              <a:off x="540960" y="1518651"/>
              <a:ext cx="43918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09" name="Group 38"/>
            <p:cNvGrpSpPr/>
            <p:nvPr/>
          </p:nvGrpSpPr>
          <p:grpSpPr>
            <a:xfrm>
              <a:off x="228897" y="571077"/>
              <a:ext cx="363310" cy="373003"/>
              <a:chOff x="0" y="-2"/>
              <a:chExt cx="363308" cy="373002"/>
            </a:xfrm>
          </p:grpSpPr>
          <p:sp>
            <p:nvSpPr>
              <p:cNvPr id="107" name="Straight Connector 44"/>
              <p:cNvSpPr/>
              <p:nvPr/>
            </p:nvSpPr>
            <p:spPr>
              <a:xfrm flipH="1" flipV="1">
                <a:off x="1389" y="186501"/>
                <a:ext cx="361921"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8" name="Straight Connector 45"/>
              <p:cNvSpPr/>
              <p:nvPr/>
            </p:nvSpPr>
            <p:spPr>
              <a:xfrm flipH="1">
                <a:off x="0" y="-3"/>
                <a:ext cx="361921"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10" name="Straight Connector 39"/>
            <p:cNvSpPr/>
            <p:nvPr/>
          </p:nvSpPr>
          <p:spPr>
            <a:xfrm flipV="1">
              <a:off x="932099" y="875200"/>
              <a:ext cx="118444"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1" name="Rectangle: Rounded Corners 40"/>
            <p:cNvSpPr/>
            <p:nvPr/>
          </p:nvSpPr>
          <p:spPr>
            <a:xfrm>
              <a:off x="355520" y="1924165"/>
              <a:ext cx="811027"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114" name="Group 41"/>
            <p:cNvGrpSpPr/>
            <p:nvPr/>
          </p:nvGrpSpPr>
          <p:grpSpPr>
            <a:xfrm>
              <a:off x="920666" y="571077"/>
              <a:ext cx="363309" cy="373002"/>
              <a:chOff x="-1" y="0"/>
              <a:chExt cx="363307" cy="373001"/>
            </a:xfrm>
          </p:grpSpPr>
          <p:sp>
            <p:nvSpPr>
              <p:cNvPr id="112" name="Straight Connector 42"/>
              <p:cNvSpPr/>
              <p:nvPr/>
            </p:nvSpPr>
            <p:spPr>
              <a:xfrm flipV="1">
                <a:off x="-2" y="186501"/>
                <a:ext cx="361919"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3" name="Straight Connector 43"/>
              <p:cNvSpPr/>
              <p:nvPr/>
            </p:nvSpPr>
            <p:spPr>
              <a:xfrm>
                <a:off x="1389" y="-1"/>
                <a:ext cx="361918"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2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59"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2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5" y="1702466"/>
            <a:ext cx="8314925" cy="3543797"/>
            <a:chOff x="-1" y="0"/>
            <a:chExt cx="8314923" cy="3543796"/>
          </a:xfrm>
        </p:grpSpPr>
        <p:pic>
          <p:nvPicPr>
            <p:cNvPr id="178"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184"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5"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6"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7"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8"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9"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0"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1"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2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F3271E50-5039-45A3-9795-AE0268BFE91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40" name="Rectangle Bottom"/>
          <p:cNvSpPr/>
          <p:nvPr/>
        </p:nvSpPr>
        <p:spPr>
          <a:xfrm>
            <a:off x="2" y="6263999"/>
            <a:ext cx="12192001" cy="59400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1" name="Slide Number"/>
          <p:cNvSpPr txBox="1">
            <a:spLocks noGrp="1"/>
          </p:cNvSpPr>
          <p:nvPr>
            <p:ph type="sldNum" sz="quarter" idx="2"/>
          </p:nvPr>
        </p:nvSpPr>
        <p:spPr>
          <a:xfrm>
            <a:off x="11887567" y="6530489"/>
            <a:ext cx="232877" cy="228511"/>
          </a:xfrm>
          <a:prstGeom prst="rect">
            <a:avLst/>
          </a:prstGeom>
        </p:spPr>
        <p:txBody>
          <a:bodyPr lIns="45719" tIns="45719" rIns="45719" bIns="45719"/>
          <a:lstStyle>
            <a:lvl1pPr>
              <a:defRPr>
                <a:solidFill>
                  <a:srgbClr val="FFFFFF"/>
                </a:solidFill>
              </a:defRPr>
            </a:lvl1pPr>
          </a:lstStyle>
          <a:p>
            <a:fld id="{86CB4B4D-7CA3-9044-876B-883B54F8677D}" type="slidenum">
              <a:t>‹#›</a:t>
            </a:fld>
            <a:endParaRPr/>
          </a:p>
        </p:txBody>
      </p:sp>
      <p:sp>
        <p:nvSpPr>
          <p:cNvPr id="342" name="Oval Logo Holder"/>
          <p:cNvSpPr/>
          <p:nvPr/>
        </p:nvSpPr>
        <p:spPr>
          <a:xfrm>
            <a:off x="5161650" y="4824664"/>
            <a:ext cx="1868703" cy="1868703"/>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3" name="Logo Software University Down" descr="Logo Software University Down"/>
          <p:cNvPicPr>
            <a:picLocks noChangeAspect="1"/>
          </p:cNvPicPr>
          <p:nvPr/>
        </p:nvPicPr>
        <p:blipFill>
          <a:blip r:embed="rId2"/>
          <a:stretch>
            <a:fillRect/>
          </a:stretch>
        </p:blipFill>
        <p:spPr>
          <a:xfrm>
            <a:off x="5616550" y="5206772"/>
            <a:ext cx="958901" cy="1184870"/>
          </a:xfrm>
          <a:prstGeom prst="rect">
            <a:avLst/>
          </a:prstGeom>
          <a:ln w="12700">
            <a:miter lim="400000"/>
          </a:ln>
        </p:spPr>
      </p:pic>
      <p:sp>
        <p:nvSpPr>
          <p:cNvPr id="344" name="Body Level One…"/>
          <p:cNvSpPr txBox="1">
            <a:spLocks noGrp="1"/>
          </p:cNvSpPr>
          <p:nvPr>
            <p:ph type="body" sz="half" idx="1" hasCustomPrompt="1"/>
          </p:nvPr>
        </p:nvSpPr>
        <p:spPr>
          <a:xfrm>
            <a:off x="6456000" y="1195930"/>
            <a:ext cx="5545598" cy="4957074"/>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345" name="Text Placeholder Left"/>
          <p:cNvSpPr>
            <a:spLocks noGrp="1"/>
          </p:cNvSpPr>
          <p:nvPr>
            <p:ph type="body" sz="half" idx="21" hasCustomPrompt="1"/>
          </p:nvPr>
        </p:nvSpPr>
        <p:spPr>
          <a:xfrm>
            <a:off x="190402" y="1195930"/>
            <a:ext cx="5545598" cy="4957074"/>
          </a:xfrm>
          <a:prstGeom prst="rect">
            <a:avLst/>
          </a:prstGeom>
        </p:spPr>
        <p:txBody>
          <a:bodyPr/>
          <a:lstStyle>
            <a:lvl1pPr>
              <a:lnSpc>
                <a:spcPct val="104999"/>
              </a:lnSpc>
            </a:lvl1pPr>
          </a:lstStyle>
          <a:p>
            <a:r>
              <a:t>Edit Master text styles
Second level
Third level
Fourth level
Fifth level</a:t>
            </a:r>
          </a:p>
        </p:txBody>
      </p:sp>
      <p:sp>
        <p:nvSpPr>
          <p:cNvPr id="346"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7" name="Logo Software University" descr="Logo Software University"/>
          <p:cNvPicPr>
            <a:picLocks noChangeAspect="1"/>
          </p:cNvPicPr>
          <p:nvPr/>
        </p:nvPicPr>
        <p:blipFill>
          <a:blip r:embed="rId3"/>
          <a:stretch>
            <a:fillRect/>
          </a:stretch>
        </p:blipFill>
        <p:spPr>
          <a:xfrm>
            <a:off x="10067956" y="253936"/>
            <a:ext cx="1915705" cy="559236"/>
          </a:xfrm>
          <a:prstGeom prst="rect">
            <a:avLst/>
          </a:prstGeom>
          <a:ln w="12700">
            <a:miter lim="400000"/>
          </a:ln>
        </p:spPr>
      </p:pic>
      <p:sp>
        <p:nvSpPr>
          <p:cNvPr id="348"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3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20"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5"/>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24"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3" name="Rectangle Left First"/>
          <p:cNvSpPr/>
          <p:nvPr/>
        </p:nvSpPr>
        <p:spPr>
          <a:xfrm>
            <a:off x="4079775" y="1355069"/>
            <a:ext cx="48006" cy="550293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4" name="Rectangle Down"/>
          <p:cNvSpPr/>
          <p:nvPr/>
        </p:nvSpPr>
        <p:spPr>
          <a:xfrm>
            <a:off x="-1" y="6721481"/>
            <a:ext cx="12192007" cy="13652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56" name="Slide Number"/>
          <p:cNvSpPr txBox="1">
            <a:spLocks noGrp="1"/>
          </p:cNvSpPr>
          <p:nvPr>
            <p:ph type="sldNum" sz="quarter" idx="2"/>
          </p:nvPr>
        </p:nvSpPr>
        <p:spPr>
          <a:xfrm>
            <a:off x="11887567" y="6512489"/>
            <a:ext cx="232877" cy="228512"/>
          </a:xfrm>
          <a:prstGeom prst="rect">
            <a:avLst/>
          </a:prstGeom>
        </p:spPr>
        <p:txBody>
          <a:bodyPr lIns="45719" tIns="45719" rIns="45719" bIns="45719"/>
          <a:lstStyle/>
          <a:p>
            <a:fld id="{86CB4B4D-7CA3-9044-876B-883B54F8677D}" type="slidenum">
              <a:t>‹#›</a:t>
            </a:fld>
            <a:endParaRPr/>
          </a:p>
        </p:txBody>
      </p:sp>
      <p:sp>
        <p:nvSpPr>
          <p:cNvPr id="357" name="Body Level One…"/>
          <p:cNvSpPr txBox="1">
            <a:spLocks noGrp="1"/>
          </p:cNvSpPr>
          <p:nvPr>
            <p:ph type="body" idx="1" hasCustomPrompt="1"/>
          </p:nvPr>
        </p:nvSpPr>
        <p:spPr>
          <a:xfrm>
            <a:off x="4569002" y="1353866"/>
            <a:ext cx="7426235" cy="5219931"/>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358" name="Picture Placeholder Left"/>
          <p:cNvSpPr>
            <a:spLocks noGrp="1"/>
          </p:cNvSpPr>
          <p:nvPr>
            <p:ph type="pic" sz="half" idx="21"/>
          </p:nvPr>
        </p:nvSpPr>
        <p:spPr>
          <a:xfrm>
            <a:off x="190404" y="1355076"/>
            <a:ext cx="3889375" cy="5366406"/>
          </a:xfrm>
          <a:prstGeom prst="rect">
            <a:avLst/>
          </a:prstGeom>
        </p:spPr>
        <p:txBody>
          <a:bodyPr lIns="91439" tIns="45719" rIns="91439" bIns="45719">
            <a:noAutofit/>
          </a:bodyPr>
          <a:lstStyle/>
          <a:p>
            <a:endParaRPr/>
          </a:p>
        </p:txBody>
      </p:sp>
      <p:sp>
        <p:nvSpPr>
          <p:cNvPr id="359" name="Rectangle Left Second"/>
          <p:cNvSpPr/>
          <p:nvPr/>
        </p:nvSpPr>
        <p:spPr>
          <a:xfrm>
            <a:off x="4127777" y="1748999"/>
            <a:ext cx="240002" cy="336000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0" name="Rectangle Left First"/>
          <p:cNvSpPr/>
          <p:nvPr/>
        </p:nvSpPr>
        <p:spPr>
          <a:xfrm>
            <a:off x="4079775" y="1355072"/>
            <a:ext cx="48002" cy="55029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1" name="Rectangle Down"/>
          <p:cNvSpPr/>
          <p:nvPr/>
        </p:nvSpPr>
        <p:spPr>
          <a:xfrm>
            <a:off x="2" y="6721481"/>
            <a:ext cx="12192001" cy="13651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2"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6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36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3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7" y="1702467"/>
            <a:ext cx="8314921" cy="3543794"/>
            <a:chOff x="-1" y="-1"/>
            <a:chExt cx="8314919" cy="3543792"/>
          </a:xfrm>
        </p:grpSpPr>
        <p:pic>
          <p:nvPicPr>
            <p:cNvPr id="359"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365"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6"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7"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8"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9"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0"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1"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2"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377"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420" name="Group 27"/>
          <p:cNvGrpSpPr/>
          <p:nvPr/>
        </p:nvGrpSpPr>
        <p:grpSpPr>
          <a:xfrm>
            <a:off x="108583" y="5591698"/>
            <a:ext cx="641771" cy="1016990"/>
            <a:chOff x="-2" y="-1"/>
            <a:chExt cx="641770" cy="1016988"/>
          </a:xfrm>
        </p:grpSpPr>
        <p:grpSp>
          <p:nvGrpSpPr>
            <p:cNvPr id="407" name="Group 28"/>
            <p:cNvGrpSpPr/>
            <p:nvPr/>
          </p:nvGrpSpPr>
          <p:grpSpPr>
            <a:xfrm>
              <a:off x="-3" y="-2"/>
              <a:ext cx="641771" cy="773683"/>
              <a:chOff x="-1" y="0"/>
              <a:chExt cx="641770" cy="773682"/>
            </a:xfrm>
          </p:grpSpPr>
          <p:sp>
            <p:nvSpPr>
              <p:cNvPr id="402"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3"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4"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5"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406"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408"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9"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10"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1"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414" name="Group 33"/>
            <p:cNvGrpSpPr/>
            <p:nvPr/>
          </p:nvGrpSpPr>
          <p:grpSpPr>
            <a:xfrm>
              <a:off x="96514" y="240786"/>
              <a:ext cx="153190" cy="157279"/>
              <a:chExt cx="153188" cy="157278"/>
            </a:xfrm>
          </p:grpSpPr>
          <p:sp>
            <p:nvSpPr>
              <p:cNvPr id="412"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3"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415"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6"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419" name="Group 36"/>
            <p:cNvGrpSpPr/>
            <p:nvPr/>
          </p:nvGrpSpPr>
          <p:grpSpPr>
            <a:xfrm>
              <a:off x="388190" y="240786"/>
              <a:ext cx="153190" cy="157277"/>
              <a:chOff x="-1" y="0"/>
              <a:chExt cx="153189" cy="157276"/>
            </a:xfrm>
          </p:grpSpPr>
          <p:sp>
            <p:nvSpPr>
              <p:cNvPr id="417"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8"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3"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2" y="1868163"/>
            <a:ext cx="1937537" cy="3070371"/>
            <a:chOff x="-2" y="-2"/>
            <a:chExt cx="1937535" cy="3070369"/>
          </a:xfrm>
        </p:grpSpPr>
        <p:grpSp>
          <p:nvGrpSpPr>
            <p:cNvPr id="70" name="Group 10"/>
            <p:cNvGrpSpPr/>
            <p:nvPr/>
          </p:nvGrpSpPr>
          <p:grpSpPr>
            <a:xfrm>
              <a:off x="-3" y="-3"/>
              <a:ext cx="1937537" cy="2335801"/>
              <a:chOff x="-1" y="0"/>
              <a:chExt cx="1937535" cy="2335799"/>
            </a:xfrm>
          </p:grpSpPr>
          <p:sp>
            <p:nvSpPr>
              <p:cNvPr id="65" name="Oval 24"/>
              <p:cNvSpPr/>
              <p:nvPr/>
            </p:nvSpPr>
            <p:spPr>
              <a:xfrm>
                <a:off x="-2" y="-1"/>
                <a:ext cx="1937537" cy="193753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6" name="Rectangle 5"/>
              <p:cNvSpPr/>
              <p:nvPr/>
            </p:nvSpPr>
            <p:spPr>
              <a:xfrm>
                <a:off x="511060" y="1485479"/>
                <a:ext cx="1209963" cy="85032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7" name="Rectangle 5"/>
              <p:cNvSpPr/>
              <p:nvPr/>
            </p:nvSpPr>
            <p:spPr>
              <a:xfrm flipH="1">
                <a:off x="222018" y="1485480"/>
                <a:ext cx="1209965" cy="85031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8" name="Arc 27"/>
              <p:cNvSpPr/>
              <p:nvPr/>
            </p:nvSpPr>
            <p:spPr>
              <a:xfrm>
                <a:off x="1459640" y="198166"/>
                <a:ext cx="384648" cy="68178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69" name="Arc 28"/>
              <p:cNvSpPr/>
              <p:nvPr/>
            </p:nvSpPr>
            <p:spPr>
              <a:xfrm>
                <a:off x="1345801" y="141266"/>
                <a:ext cx="40631" cy="177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71" name="Rectangle: Rounded Corners 12"/>
            <p:cNvSpPr/>
            <p:nvPr/>
          </p:nvSpPr>
          <p:spPr>
            <a:xfrm>
              <a:off x="499617" y="2680113"/>
              <a:ext cx="938296"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2" name="Rectangle: Rounded Corners 13"/>
            <p:cNvSpPr/>
            <p:nvPr/>
          </p:nvSpPr>
          <p:spPr>
            <a:xfrm>
              <a:off x="640778" y="2910835"/>
              <a:ext cx="655975" cy="15953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3" name="Straight Connector 14"/>
            <p:cNvSpPr/>
            <p:nvPr/>
          </p:nvSpPr>
          <p:spPr>
            <a:xfrm flipH="1" flipV="1">
              <a:off x="576545" y="1114101"/>
              <a:ext cx="171030"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4" name="Straight Connector 15"/>
            <p:cNvSpPr/>
            <p:nvPr/>
          </p:nvSpPr>
          <p:spPr>
            <a:xfrm flipH="1">
              <a:off x="688620" y="1933189"/>
              <a:ext cx="55906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77" name="Group 16"/>
            <p:cNvGrpSpPr/>
            <p:nvPr/>
          </p:nvGrpSpPr>
          <p:grpSpPr>
            <a:xfrm>
              <a:off x="291377" y="726961"/>
              <a:ext cx="462475" cy="474813"/>
              <a:chOff x="0" y="-1"/>
              <a:chExt cx="462474" cy="474812"/>
            </a:xfrm>
          </p:grpSpPr>
          <p:sp>
            <p:nvSpPr>
              <p:cNvPr id="75" name="Straight Connector 22"/>
              <p:cNvSpPr/>
              <p:nvPr/>
            </p:nvSpPr>
            <p:spPr>
              <a:xfrm flipH="1" flipV="1">
                <a:off x="1769" y="237407"/>
                <a:ext cx="460706"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6" name="Straight Connector 23"/>
              <p:cNvSpPr/>
              <p:nvPr/>
            </p:nvSpPr>
            <p:spPr>
              <a:xfrm flipH="1">
                <a:off x="0" y="-2"/>
                <a:ext cx="460706" cy="23740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78" name="Straight Connector 18"/>
            <p:cNvSpPr/>
            <p:nvPr/>
          </p:nvSpPr>
          <p:spPr>
            <a:xfrm flipV="1">
              <a:off x="1186526" y="1114101"/>
              <a:ext cx="150773"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9" name="Rectangle: Rounded Corners 11"/>
            <p:cNvSpPr/>
            <p:nvPr/>
          </p:nvSpPr>
          <p:spPr>
            <a:xfrm>
              <a:off x="452563" y="2449393"/>
              <a:ext cx="1032404"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82" name="Group 17"/>
            <p:cNvGrpSpPr/>
            <p:nvPr/>
          </p:nvGrpSpPr>
          <p:grpSpPr>
            <a:xfrm>
              <a:off x="1171976" y="726961"/>
              <a:ext cx="462473" cy="474811"/>
              <a:chExt cx="462472" cy="474810"/>
            </a:xfrm>
          </p:grpSpPr>
          <p:sp>
            <p:nvSpPr>
              <p:cNvPr id="80" name="Straight Connector 20"/>
              <p:cNvSpPr/>
              <p:nvPr/>
            </p:nvSpPr>
            <p:spPr>
              <a:xfrm flipV="1">
                <a:off x="-1" y="237405"/>
                <a:ext cx="460702"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1" name="Straight Connector 21"/>
              <p:cNvSpPr/>
              <p:nvPr/>
            </p:nvSpPr>
            <p:spPr>
              <a:xfrm>
                <a:off x="1764" y="-1"/>
                <a:ext cx="460708"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84" name="Straight Connector 33"/>
          <p:cNvSpPr/>
          <p:nvPr/>
        </p:nvSpPr>
        <p:spPr>
          <a:xfrm flipH="1">
            <a:off x="673732" y="4203950"/>
            <a:ext cx="955210" cy="7"/>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4" y="3428989"/>
            <a:ext cx="1522070" cy="2411988"/>
            <a:chOff x="-2" y="-1"/>
            <a:chExt cx="1522069" cy="2411986"/>
          </a:xfrm>
        </p:grpSpPr>
        <p:grpSp>
          <p:nvGrpSpPr>
            <p:cNvPr id="102" name="Group 33"/>
            <p:cNvGrpSpPr/>
            <p:nvPr/>
          </p:nvGrpSpPr>
          <p:grpSpPr>
            <a:xfrm>
              <a:off x="-3" y="-2"/>
              <a:ext cx="1522071" cy="1834930"/>
              <a:chOff x="0" y="-1"/>
              <a:chExt cx="1522069" cy="1834929"/>
            </a:xfrm>
          </p:grpSpPr>
          <p:sp>
            <p:nvSpPr>
              <p:cNvPr id="97" name="Oval 46"/>
              <p:cNvSpPr/>
              <p:nvPr/>
            </p:nvSpPr>
            <p:spPr>
              <a:xfrm>
                <a:off x="-1" y="-2"/>
                <a:ext cx="1522071" cy="152206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8" name="Rectangle 5"/>
              <p:cNvSpPr/>
              <p:nvPr/>
            </p:nvSpPr>
            <p:spPr>
              <a:xfrm>
                <a:off x="401470" y="1166944"/>
                <a:ext cx="950514" cy="66798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9" name="Rectangle 5"/>
              <p:cNvSpPr/>
              <p:nvPr/>
            </p:nvSpPr>
            <p:spPr>
              <a:xfrm flipH="1">
                <a:off x="174409" y="1166945"/>
                <a:ext cx="950513"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0" name="Arc 49"/>
              <p:cNvSpPr/>
              <p:nvPr/>
            </p:nvSpPr>
            <p:spPr>
              <a:xfrm>
                <a:off x="1146648" y="155672"/>
                <a:ext cx="302169" cy="53559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101" name="Arc 50"/>
              <p:cNvSpPr/>
              <p:nvPr/>
            </p:nvSpPr>
            <p:spPr>
              <a:xfrm>
                <a:off x="1057220" y="110973"/>
                <a:ext cx="31920" cy="139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3" name="Rectangle: Rounded Corners 34"/>
            <p:cNvSpPr/>
            <p:nvPr/>
          </p:nvSpPr>
          <p:spPr>
            <a:xfrm>
              <a:off x="392485" y="2105412"/>
              <a:ext cx="737097"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4" name="Rectangle: Rounded Corners 35"/>
            <p:cNvSpPr/>
            <p:nvPr/>
          </p:nvSpPr>
          <p:spPr>
            <a:xfrm>
              <a:off x="503376" y="2286660"/>
              <a:ext cx="515316" cy="12532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5" name="Straight Connector 36"/>
            <p:cNvSpPr/>
            <p:nvPr/>
          </p:nvSpPr>
          <p:spPr>
            <a:xfrm flipH="1" flipV="1">
              <a:off x="452916" y="875200"/>
              <a:ext cx="134358"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6" name="Straight Connector 37"/>
            <p:cNvSpPr/>
            <p:nvPr/>
          </p:nvSpPr>
          <p:spPr>
            <a:xfrm flipH="1">
              <a:off x="540960" y="1518651"/>
              <a:ext cx="43918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09" name="Group 38"/>
            <p:cNvGrpSpPr/>
            <p:nvPr/>
          </p:nvGrpSpPr>
          <p:grpSpPr>
            <a:xfrm>
              <a:off x="228897" y="571077"/>
              <a:ext cx="363310" cy="373003"/>
              <a:chOff x="0" y="-2"/>
              <a:chExt cx="363308" cy="373002"/>
            </a:xfrm>
          </p:grpSpPr>
          <p:sp>
            <p:nvSpPr>
              <p:cNvPr id="107" name="Straight Connector 44"/>
              <p:cNvSpPr/>
              <p:nvPr/>
            </p:nvSpPr>
            <p:spPr>
              <a:xfrm flipH="1" flipV="1">
                <a:off x="1389" y="186501"/>
                <a:ext cx="361921"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8" name="Straight Connector 45"/>
              <p:cNvSpPr/>
              <p:nvPr/>
            </p:nvSpPr>
            <p:spPr>
              <a:xfrm flipH="1">
                <a:off x="0" y="-3"/>
                <a:ext cx="361921"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10" name="Straight Connector 39"/>
            <p:cNvSpPr/>
            <p:nvPr/>
          </p:nvSpPr>
          <p:spPr>
            <a:xfrm flipV="1">
              <a:off x="932099" y="875200"/>
              <a:ext cx="118444"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1" name="Rectangle: Rounded Corners 40"/>
            <p:cNvSpPr/>
            <p:nvPr/>
          </p:nvSpPr>
          <p:spPr>
            <a:xfrm>
              <a:off x="355520" y="1924165"/>
              <a:ext cx="811027"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114" name="Group 41"/>
            <p:cNvGrpSpPr/>
            <p:nvPr/>
          </p:nvGrpSpPr>
          <p:grpSpPr>
            <a:xfrm>
              <a:off x="920666" y="571077"/>
              <a:ext cx="363309" cy="373002"/>
              <a:chOff x="-1" y="0"/>
              <a:chExt cx="363307" cy="373001"/>
            </a:xfrm>
          </p:grpSpPr>
          <p:sp>
            <p:nvSpPr>
              <p:cNvPr id="112" name="Straight Connector 42"/>
              <p:cNvSpPr/>
              <p:nvPr/>
            </p:nvSpPr>
            <p:spPr>
              <a:xfrm flipV="1">
                <a:off x="-2" y="186501"/>
                <a:ext cx="361919"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3" name="Straight Connector 43"/>
              <p:cNvSpPr/>
              <p:nvPr/>
            </p:nvSpPr>
            <p:spPr>
              <a:xfrm>
                <a:off x="1389" y="-1"/>
                <a:ext cx="361918"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71"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72" name="Rectangle Bottom"/>
          <p:cNvSpPr/>
          <p:nvPr/>
        </p:nvSpPr>
        <p:spPr>
          <a:xfrm>
            <a:off x="-1" y="6371332"/>
            <a:ext cx="12195178"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73" name="Rectangle Bottom Copyright"/>
          <p:cNvSpPr txBox="1"/>
          <p:nvPr/>
        </p:nvSpPr>
        <p:spPr>
          <a:xfrm>
            <a:off x="156719" y="6454757"/>
            <a:ext cx="11878562"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74" name="Picture SoftUni Mascot" descr="Picture SoftUni Mascot"/>
          <p:cNvPicPr>
            <a:picLocks noChangeAspect="1"/>
          </p:cNvPicPr>
          <p:nvPr/>
        </p:nvPicPr>
        <p:blipFill>
          <a:blip r:embed="rId3"/>
          <a:stretch>
            <a:fillRect/>
          </a:stretch>
        </p:blipFill>
        <p:spPr>
          <a:xfrm>
            <a:off x="642586" y="2898830"/>
            <a:ext cx="2451608" cy="2959742"/>
          </a:xfrm>
          <a:prstGeom prst="rect">
            <a:avLst/>
          </a:prstGeom>
          <a:ln w="12700">
            <a:miter lim="400000"/>
          </a:ln>
        </p:spPr>
      </p:pic>
      <p:grpSp>
        <p:nvGrpSpPr>
          <p:cNvPr id="390" name="Group SoftUni Brands"/>
          <p:cNvGrpSpPr/>
          <p:nvPr/>
        </p:nvGrpSpPr>
        <p:grpSpPr>
          <a:xfrm>
            <a:off x="3332215" y="1702473"/>
            <a:ext cx="8314910" cy="3543783"/>
            <a:chExt cx="8314909" cy="3543782"/>
          </a:xfrm>
        </p:grpSpPr>
        <p:pic>
          <p:nvPicPr>
            <p:cNvPr id="375" name="Picture SoftUni Kids Logo" descr="Picture SoftUni Kids Logo"/>
            <p:cNvPicPr>
              <a:picLocks noChangeAspect="1"/>
            </p:cNvPicPr>
            <p:nvPr/>
          </p:nvPicPr>
          <p:blipFill>
            <a:blip r:embed="rId4"/>
            <a:stretch>
              <a:fillRect/>
            </a:stretch>
          </p:blipFill>
          <p:spPr>
            <a:xfrm>
              <a:off x="7184666" y="2073821"/>
              <a:ext cx="1130243" cy="1389257"/>
            </a:xfrm>
            <a:prstGeom prst="rect">
              <a:avLst/>
            </a:prstGeom>
            <a:ln w="12700" cap="flat">
              <a:noFill/>
              <a:miter lim="400000"/>
            </a:ln>
            <a:effectLst/>
          </p:spPr>
        </p:pic>
        <p:pic>
          <p:nvPicPr>
            <p:cNvPr id="376" name="Picture SoftUni Foundation Logo" descr="Picture SoftUni Foundation Logo"/>
            <p:cNvPicPr>
              <a:picLocks noChangeAspect="1"/>
            </p:cNvPicPr>
            <p:nvPr/>
          </p:nvPicPr>
          <p:blipFill>
            <a:blip r:embed="rId5"/>
            <a:stretch>
              <a:fillRect/>
            </a:stretch>
          </p:blipFill>
          <p:spPr>
            <a:xfrm>
              <a:off x="5721696" y="2085758"/>
              <a:ext cx="1166401" cy="1350757"/>
            </a:xfrm>
            <a:prstGeom prst="rect">
              <a:avLst/>
            </a:prstGeom>
            <a:ln w="12700" cap="flat">
              <a:noFill/>
              <a:miter lim="400000"/>
            </a:ln>
            <a:effectLst/>
          </p:spPr>
        </p:pic>
        <p:pic>
          <p:nvPicPr>
            <p:cNvPr id="377" name="Picture SoftUni Digital Logo" descr="Picture SoftUni Digital Logo"/>
            <p:cNvPicPr>
              <a:picLocks noChangeAspect="1"/>
            </p:cNvPicPr>
            <p:nvPr/>
          </p:nvPicPr>
          <p:blipFill>
            <a:blip r:embed="rId6"/>
            <a:stretch>
              <a:fillRect/>
            </a:stretch>
          </p:blipFill>
          <p:spPr>
            <a:xfrm>
              <a:off x="4325479" y="2086527"/>
              <a:ext cx="1084615" cy="1457256"/>
            </a:xfrm>
            <a:prstGeom prst="rect">
              <a:avLst/>
            </a:prstGeom>
            <a:ln w="12700" cap="flat">
              <a:noFill/>
              <a:miter lim="400000"/>
            </a:ln>
            <a:effectLst/>
          </p:spPr>
        </p:pic>
        <p:pic>
          <p:nvPicPr>
            <p:cNvPr id="378" name="Picture SoftUni Creative Logo" descr="Picture SoftUni Creative Logo"/>
            <p:cNvPicPr>
              <a:picLocks noChangeAspect="1"/>
            </p:cNvPicPr>
            <p:nvPr/>
          </p:nvPicPr>
          <p:blipFill>
            <a:blip r:embed="rId7"/>
            <a:stretch>
              <a:fillRect/>
            </a:stretch>
          </p:blipFill>
          <p:spPr>
            <a:xfrm>
              <a:off x="2841696" y="2073820"/>
              <a:ext cx="1166401" cy="1389258"/>
            </a:xfrm>
            <a:prstGeom prst="rect">
              <a:avLst/>
            </a:prstGeom>
            <a:ln w="12700" cap="flat">
              <a:noFill/>
              <a:miter lim="400000"/>
            </a:ln>
            <a:effectLst/>
          </p:spPr>
        </p:pic>
        <p:pic>
          <p:nvPicPr>
            <p:cNvPr id="379" name="Picture SoftUni Svetlina Logo" descr="Picture SoftUni Svetlina Logo"/>
            <p:cNvPicPr>
              <a:picLocks noChangeAspect="1"/>
            </p:cNvPicPr>
            <p:nvPr/>
          </p:nvPicPr>
          <p:blipFill>
            <a:blip r:embed="rId8"/>
            <a:stretch>
              <a:fillRect/>
            </a:stretch>
          </p:blipFill>
          <p:spPr>
            <a:xfrm>
              <a:off x="1402812" y="2073820"/>
              <a:ext cx="1166401" cy="1402230"/>
            </a:xfrm>
            <a:prstGeom prst="rect">
              <a:avLst/>
            </a:prstGeom>
            <a:ln w="12700" cap="flat">
              <a:noFill/>
              <a:miter lim="400000"/>
            </a:ln>
            <a:effectLst/>
          </p:spPr>
        </p:pic>
        <p:pic>
          <p:nvPicPr>
            <p:cNvPr id="380" name="Picture Software University Logo" descr="Picture Software University Logo"/>
            <p:cNvPicPr>
              <a:picLocks noChangeAspect="1"/>
            </p:cNvPicPr>
            <p:nvPr/>
          </p:nvPicPr>
          <p:blipFill>
            <a:blip r:embed="rId9"/>
            <a:stretch>
              <a:fillRect/>
            </a:stretch>
          </p:blipFill>
          <p:spPr>
            <a:xfrm>
              <a:off x="-1" y="2073822"/>
              <a:ext cx="1164655" cy="1440001"/>
            </a:xfrm>
            <a:prstGeom prst="rect">
              <a:avLst/>
            </a:prstGeom>
            <a:ln w="12700" cap="flat">
              <a:noFill/>
              <a:miter lim="400000"/>
            </a:ln>
            <a:effectLst/>
          </p:spPr>
        </p:pic>
        <p:sp>
          <p:nvSpPr>
            <p:cNvPr id="381" name="Straight Connector 6"/>
            <p:cNvSpPr/>
            <p:nvPr/>
          </p:nvSpPr>
          <p:spPr>
            <a:xfrm>
              <a:off x="7744897"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2" name="Straight Connector 5"/>
            <p:cNvSpPr/>
            <p:nvPr/>
          </p:nvSpPr>
          <p:spPr>
            <a:xfrm>
              <a:off x="6304897"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3" name="Straight Connector 4"/>
            <p:cNvSpPr/>
            <p:nvPr/>
          </p:nvSpPr>
          <p:spPr>
            <a:xfrm>
              <a:off x="4864897"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4" name="Straight Connector 3"/>
            <p:cNvSpPr/>
            <p:nvPr/>
          </p:nvSpPr>
          <p:spPr>
            <a:xfrm>
              <a:off x="3424896"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5" name="Straight Connector 2"/>
            <p:cNvSpPr/>
            <p:nvPr/>
          </p:nvSpPr>
          <p:spPr>
            <a:xfrm>
              <a:off x="1977696"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6" name="Straight Connector 1"/>
            <p:cNvSpPr/>
            <p:nvPr/>
          </p:nvSpPr>
          <p:spPr>
            <a:xfrm>
              <a:off x="583110"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7" name="Straight Connector Horizontal"/>
            <p:cNvSpPr/>
            <p:nvPr/>
          </p:nvSpPr>
          <p:spPr>
            <a:xfrm>
              <a:off x="583110" y="1633091"/>
              <a:ext cx="716178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8" name="Straight Connector 0"/>
            <p:cNvSpPr/>
            <p:nvPr/>
          </p:nvSpPr>
          <p:spPr>
            <a:xfrm>
              <a:off x="4164003" y="139052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89" name="Picture SoftUni Logo" descr="Picture SoftUni Logo"/>
            <p:cNvPicPr>
              <a:picLocks noChangeAspect="1"/>
            </p:cNvPicPr>
            <p:nvPr/>
          </p:nvPicPr>
          <p:blipFill>
            <a:blip r:embed="rId10"/>
            <a:stretch>
              <a:fillRect/>
            </a:stretch>
          </p:blipFill>
          <p:spPr>
            <a:xfrm>
              <a:off x="3564553" y="0"/>
              <a:ext cx="1198902" cy="1198902"/>
            </a:xfrm>
            <a:prstGeom prst="rect">
              <a:avLst/>
            </a:prstGeom>
            <a:ln w="12700" cap="flat">
              <a:noFill/>
              <a:miter lim="400000"/>
            </a:ln>
            <a:effectLst/>
          </p:spPr>
        </p:pic>
      </p:grpSp>
      <p:sp>
        <p:nvSpPr>
          <p:cNvPr id="391" name="Title Text"/>
          <p:cNvSpPr txBox="1">
            <a:spLocks noGrp="1"/>
          </p:cNvSpPr>
          <p:nvPr>
            <p:ph type="title"/>
          </p:nvPr>
        </p:nvSpPr>
        <p:spPr>
          <a:xfrm>
            <a:off x="809628" y="703243"/>
            <a:ext cx="5916372" cy="1033305"/>
          </a:xfrm>
          <a:prstGeom prst="rect">
            <a:avLst/>
          </a:prstGeom>
        </p:spPr>
        <p:txBody>
          <a:bodyPr lIns="0" tIns="0" rIns="0" bIns="0"/>
          <a:lstStyle>
            <a:lvl1pPr defTabSz="913851">
              <a:defRPr sz="8700"/>
            </a:lvl1pPr>
          </a:lstStyle>
          <a:p>
            <a:r>
              <a:t>Title Text</a:t>
            </a:r>
          </a:p>
        </p:txBody>
      </p:sp>
      <p:pic>
        <p:nvPicPr>
          <p:cNvPr id="392" name="Logo Software University" descr="Logo Software University"/>
          <p:cNvPicPr>
            <a:picLocks noChangeAspect="1"/>
          </p:cNvPicPr>
          <p:nvPr/>
        </p:nvPicPr>
        <p:blipFill>
          <a:blip r:embed="rId11"/>
          <a:stretch>
            <a:fillRect/>
          </a:stretch>
        </p:blipFill>
        <p:spPr>
          <a:xfrm>
            <a:off x="10008761" y="190266"/>
            <a:ext cx="2013337" cy="690977"/>
          </a:xfrm>
          <a:prstGeom prst="rect">
            <a:avLst/>
          </a:prstGeom>
          <a:ln w="12700">
            <a:miter lim="400000"/>
          </a:ln>
        </p:spPr>
      </p:pic>
      <p:sp>
        <p:nvSpPr>
          <p:cNvPr id="393"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59"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5" y="1702466"/>
            <a:ext cx="8314925" cy="3543797"/>
            <a:chOff x="-1" y="0"/>
            <a:chExt cx="8314923" cy="3543796"/>
          </a:xfrm>
        </p:grpSpPr>
        <p:pic>
          <p:nvPicPr>
            <p:cNvPr id="178"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184"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5"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6"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7"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8"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9"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0"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1"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20"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5"/>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401"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pic>
        <p:nvPicPr>
          <p:cNvPr id="402" name="Picture Forum" descr="Picture Forum">
            <a:hlinkClick r:id="rId3"/>
          </p:cNvPr>
          <p:cNvPicPr>
            <a:picLocks noChangeAspect="1"/>
          </p:cNvPicPr>
          <p:nvPr/>
        </p:nvPicPr>
        <p:blipFill>
          <a:blip r:embed="rId2"/>
          <a:stretch>
            <a:fillRect/>
          </a:stretch>
        </p:blipFill>
        <p:spPr>
          <a:xfrm>
            <a:off x="10524349" y="5249555"/>
            <a:ext cx="970157" cy="965727"/>
          </a:xfrm>
          <a:prstGeom prst="rect">
            <a:avLst/>
          </a:prstGeom>
          <a:ln w="12700">
            <a:miter lim="400000"/>
          </a:ln>
        </p:spPr>
      </p:pic>
      <p:pic>
        <p:nvPicPr>
          <p:cNvPr id="403" name="Picture Logo FB" descr="Picture Logo FB">
            <a:hlinkClick r:id="rId5"/>
          </p:cNvPr>
          <p:cNvPicPr>
            <a:picLocks noChangeAspect="1"/>
          </p:cNvPicPr>
          <p:nvPr/>
        </p:nvPicPr>
        <p:blipFill>
          <a:blip r:embed="rId4"/>
          <a:stretch>
            <a:fillRect/>
          </a:stretch>
        </p:blipFill>
        <p:spPr>
          <a:xfrm>
            <a:off x="10507450" y="3689937"/>
            <a:ext cx="1003955" cy="1017563"/>
          </a:xfrm>
          <a:prstGeom prst="rect">
            <a:avLst/>
          </a:prstGeom>
          <a:ln w="12700">
            <a:miter lim="400000"/>
          </a:ln>
        </p:spPr>
      </p:pic>
      <p:pic>
        <p:nvPicPr>
          <p:cNvPr id="404" name="Picture Logo SoftUni Right" descr="Picture Logo SoftUni Right">
            <a:hlinkClick r:id="rId7"/>
          </p:cNvPr>
          <p:cNvPicPr>
            <a:picLocks noChangeAspect="1"/>
          </p:cNvPicPr>
          <p:nvPr/>
        </p:nvPicPr>
        <p:blipFill>
          <a:blip r:embed="rId6"/>
          <a:stretch>
            <a:fillRect/>
          </a:stretch>
        </p:blipFill>
        <p:spPr>
          <a:xfrm>
            <a:off x="10413400" y="1673999"/>
            <a:ext cx="1192056" cy="1473881"/>
          </a:xfrm>
          <a:prstGeom prst="rect">
            <a:avLst/>
          </a:prstGeom>
          <a:ln w="12700">
            <a:miter lim="400000"/>
          </a:ln>
        </p:spPr>
      </p:pic>
      <p:pic>
        <p:nvPicPr>
          <p:cNvPr id="405" name="Picture SoftUni Mascot" descr="Picture SoftUni Mascot">
            <a:hlinkClick r:id="rId9"/>
          </p:cNvPr>
          <p:cNvPicPr>
            <a:picLocks noChangeAspect="1"/>
          </p:cNvPicPr>
          <p:nvPr/>
        </p:nvPicPr>
        <p:blipFill>
          <a:blip r:embed="rId8"/>
          <a:stretch>
            <a:fillRect/>
          </a:stretch>
        </p:blipFill>
        <p:spPr>
          <a:xfrm>
            <a:off x="7181956" y="2584288"/>
            <a:ext cx="2732957" cy="3630995"/>
          </a:xfrm>
          <a:prstGeom prst="rect">
            <a:avLst/>
          </a:prstGeom>
          <a:ln w="12700">
            <a:miter lim="400000"/>
          </a:ln>
        </p:spPr>
      </p:pic>
      <p:sp>
        <p:nvSpPr>
          <p:cNvPr id="406" name="Body Level One…"/>
          <p:cNvSpPr txBox="1">
            <a:spLocks noGrp="1"/>
          </p:cNvSpPr>
          <p:nvPr>
            <p:ph type="body" idx="1" hasCustomPrompt="1"/>
          </p:nvPr>
        </p:nvSpPr>
        <p:spPr>
          <a:xfrm>
            <a:off x="152410" y="1186307"/>
            <a:ext cx="8688590" cy="5496127"/>
          </a:xfrm>
          <a:prstGeom prst="rect">
            <a:avLst/>
          </a:prstGeom>
        </p:spPr>
        <p:txBody>
          <a:bodyPr/>
          <a:lstStyle>
            <a:lvl1pPr>
              <a:lnSpc>
                <a:spcPct val="104999"/>
              </a:lnSpc>
              <a:buClr>
                <a:srgbClr val="234465"/>
              </a:buClr>
              <a:defRPr sz="2700"/>
            </a:lvl1pPr>
            <a:lvl2pPr marL="976382" indent="-367163">
              <a:lnSpc>
                <a:spcPct val="104999"/>
              </a:lnSpc>
              <a:buClr>
                <a:srgbClr val="234465"/>
              </a:buClr>
              <a:defRPr sz="2700"/>
            </a:lvl2pPr>
            <a:lvl3pPr marL="1230860" indent="-335510">
              <a:lnSpc>
                <a:spcPct val="104999"/>
              </a:lnSpc>
              <a:buClr>
                <a:srgbClr val="234465"/>
              </a:buClr>
              <a:defRPr sz="2700"/>
            </a:lvl3pPr>
            <a:lvl4pPr marL="1700213" indent="-352425">
              <a:lnSpc>
                <a:spcPct val="104999"/>
              </a:lnSpc>
              <a:buClr>
                <a:srgbClr val="234465"/>
              </a:buClr>
              <a:defRPr sz="2700"/>
            </a:lvl4pPr>
            <a:lvl5pPr marL="2080323" indent="-288035">
              <a:lnSpc>
                <a:spcPct val="104999"/>
              </a:lnSpc>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407" name="Rectangle Top"/>
          <p:cNvSpPr/>
          <p:nvPr/>
        </p:nvSpPr>
        <p:spPr>
          <a:xfrm>
            <a:off x="-1" y="0"/>
            <a:ext cx="12195178"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08" name="Logo Software University" descr="Logo Software University"/>
          <p:cNvPicPr>
            <a:picLocks noChangeAspect="1"/>
          </p:cNvPicPr>
          <p:nvPr/>
        </p:nvPicPr>
        <p:blipFill>
          <a:blip r:embed="rId10"/>
          <a:stretch>
            <a:fillRect/>
          </a:stretch>
        </p:blipFill>
        <p:spPr>
          <a:xfrm>
            <a:off x="10067956" y="253936"/>
            <a:ext cx="1915705" cy="559236"/>
          </a:xfrm>
          <a:prstGeom prst="rect">
            <a:avLst/>
          </a:prstGeom>
          <a:ln w="12700">
            <a:miter lim="400000"/>
          </a:ln>
        </p:spPr>
      </p:pic>
      <p:sp>
        <p:nvSpPr>
          <p:cNvPr id="409"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Tree>
  </p:cSld>
  <p:clrMapOvr>
    <a:masterClrMapping/>
  </p:clrMapOvr>
  <p:transition spd="med"/>
  <p:timing/>
</p:sldLayout>
</file>

<file path=ppt/slideLayouts/slideLayout3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24"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3" name="Rectangle Left First"/>
          <p:cNvSpPr/>
          <p:nvPr/>
        </p:nvSpPr>
        <p:spPr>
          <a:xfrm>
            <a:off x="4079775" y="1355069"/>
            <a:ext cx="48006" cy="550293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4" name="Rectangle Down"/>
          <p:cNvSpPr/>
          <p:nvPr/>
        </p:nvSpPr>
        <p:spPr>
          <a:xfrm>
            <a:off x="-1" y="6721481"/>
            <a:ext cx="12192007" cy="13652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7" y="1702467"/>
            <a:ext cx="8314921" cy="3543794"/>
            <a:chOff x="-1" y="-1"/>
            <a:chExt cx="8314919" cy="3543792"/>
          </a:xfrm>
        </p:grpSpPr>
        <p:pic>
          <p:nvPicPr>
            <p:cNvPr id="359"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365"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6"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7"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8"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9"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0"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1"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2"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377"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420" name="Group 27"/>
          <p:cNvGrpSpPr/>
          <p:nvPr/>
        </p:nvGrpSpPr>
        <p:grpSpPr>
          <a:xfrm>
            <a:off x="108583" y="5591698"/>
            <a:ext cx="641771" cy="1016990"/>
            <a:chOff x="-2" y="-1"/>
            <a:chExt cx="641770" cy="1016988"/>
          </a:xfrm>
        </p:grpSpPr>
        <p:grpSp>
          <p:nvGrpSpPr>
            <p:cNvPr id="407" name="Group 28"/>
            <p:cNvGrpSpPr/>
            <p:nvPr/>
          </p:nvGrpSpPr>
          <p:grpSpPr>
            <a:xfrm>
              <a:off x="-3" y="-2"/>
              <a:ext cx="641771" cy="773683"/>
              <a:chOff x="-1" y="0"/>
              <a:chExt cx="641770" cy="773682"/>
            </a:xfrm>
          </p:grpSpPr>
          <p:sp>
            <p:nvSpPr>
              <p:cNvPr id="402"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3"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4"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5"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406"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408"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9"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10"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1"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414" name="Group 33"/>
            <p:cNvGrpSpPr/>
            <p:nvPr/>
          </p:nvGrpSpPr>
          <p:grpSpPr>
            <a:xfrm>
              <a:off x="96514" y="240786"/>
              <a:ext cx="153190" cy="157279"/>
              <a:chExt cx="153188" cy="157278"/>
            </a:xfrm>
          </p:grpSpPr>
          <p:sp>
            <p:nvSpPr>
              <p:cNvPr id="412"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3"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415"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6"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419" name="Group 36"/>
            <p:cNvGrpSpPr/>
            <p:nvPr/>
          </p:nvGrpSpPr>
          <p:grpSpPr>
            <a:xfrm>
              <a:off x="388190" y="240786"/>
              <a:ext cx="153190" cy="157277"/>
              <a:chOff x="-1" y="0"/>
              <a:chExt cx="153189" cy="157276"/>
            </a:xfrm>
          </p:grpSpPr>
          <p:sp>
            <p:nvSpPr>
              <p:cNvPr id="417"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8"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3"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1_Title and Content">
    <p:spTree>
      <p:nvGrpSpPr>
        <p:cNvPr id="1" name=""/>
        <p:cNvGrpSpPr/>
        <p:nvPr/>
      </p:nvGrpSpPr>
      <p:grpSpPr>
        <a:xfrm>
          <a:off x="0" y="0"/>
          <a: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0" marR="0" lvl="0" indent="0" algn="ctr" defTabSz="913852" rtl="0" eaLnBrk="1" fontAlgn="auto" latinLnBrk="0" hangingPunct="1">
              <a:lnSpc>
                <a:spcPct val="100000"/>
              </a:lnSpc>
              <a:spcBef>
                <a:spcPct val="0"/>
              </a:spcBef>
              <a:spcAft>
                <a:spcPct val="0"/>
              </a:spcAft>
              <a:buClrTx/>
              <a:buSzTx/>
              <a:buFontTx/>
              <a:buNone/>
              <a:defRPr/>
            </a:pPr>
            <a:endParaRPr kumimoji="0" lang="en-US" altLang="ko-KR" sz="2398" b="0" i="0" u="none" strike="noStrike" kern="1200" cap="none" spc="0" normalizeH="0" baseline="0" noProof="0">
              <a:ln>
                <a:noFill/>
              </a:ln>
              <a:solidFill>
                <a:srgbClr val="F7C86D"/>
              </a:solidFill>
              <a:effectLst/>
              <a:uLnTx/>
              <a:uFillTx/>
              <a:latin typeface="Calibri"/>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813950907"/>
      </p:ext>
    </p:extLst>
  </p:cSld>
  <p:clrMapOvr>
    <a:masterClrMapping/>
  </p:clrMapOvr>
  <mc:AlternateContent>
    <mc:Choice xmlns:p14="http://schemas.microsoft.com/office/powerpoint/2010/main" Requires="p14">
      <p:transition spd="slow" advClick="0" advTm="5000" p14:dur="2000"/>
    </mc:Choice>
    <mc:Fallback>
      <p:transition spd="slow" advClick="0" advTm="5000"/>
    </mc:Fallback>
  </mc:AlternateContent>
  <p:timing/>
</p:sldLayout>
</file>

<file path=ppt/slideLayouts/slideLayout3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2" y="1868163"/>
            <a:ext cx="1937537" cy="3070371"/>
            <a:chOff x="-2" y="-2"/>
            <a:chExt cx="1937535" cy="3070369"/>
          </a:xfrm>
        </p:grpSpPr>
        <p:grpSp>
          <p:nvGrpSpPr>
            <p:cNvPr id="70" name="Group 10"/>
            <p:cNvGrpSpPr/>
            <p:nvPr/>
          </p:nvGrpSpPr>
          <p:grpSpPr>
            <a:xfrm>
              <a:off x="-3" y="-3"/>
              <a:ext cx="1937537" cy="2335801"/>
              <a:chOff x="-1" y="0"/>
              <a:chExt cx="1937535" cy="2335799"/>
            </a:xfrm>
          </p:grpSpPr>
          <p:sp>
            <p:nvSpPr>
              <p:cNvPr id="65" name="Oval 24"/>
              <p:cNvSpPr/>
              <p:nvPr/>
            </p:nvSpPr>
            <p:spPr>
              <a:xfrm>
                <a:off x="-2" y="-1"/>
                <a:ext cx="1937537" cy="193753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6" name="Rectangle 5"/>
              <p:cNvSpPr/>
              <p:nvPr/>
            </p:nvSpPr>
            <p:spPr>
              <a:xfrm>
                <a:off x="511060" y="1485479"/>
                <a:ext cx="1209963" cy="85032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7" name="Rectangle 5"/>
              <p:cNvSpPr/>
              <p:nvPr/>
            </p:nvSpPr>
            <p:spPr>
              <a:xfrm flipH="1">
                <a:off x="222018" y="1485480"/>
                <a:ext cx="1209965" cy="85031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8" name="Arc 27"/>
              <p:cNvSpPr/>
              <p:nvPr/>
            </p:nvSpPr>
            <p:spPr>
              <a:xfrm>
                <a:off x="1459640" y="198166"/>
                <a:ext cx="384648" cy="68178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69" name="Arc 28"/>
              <p:cNvSpPr/>
              <p:nvPr/>
            </p:nvSpPr>
            <p:spPr>
              <a:xfrm>
                <a:off x="1345801" y="141266"/>
                <a:ext cx="40631" cy="177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71" name="Rectangle: Rounded Corners 12"/>
            <p:cNvSpPr/>
            <p:nvPr/>
          </p:nvSpPr>
          <p:spPr>
            <a:xfrm>
              <a:off x="499617" y="2680113"/>
              <a:ext cx="938296"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2" name="Rectangle: Rounded Corners 13"/>
            <p:cNvSpPr/>
            <p:nvPr/>
          </p:nvSpPr>
          <p:spPr>
            <a:xfrm>
              <a:off x="640778" y="2910835"/>
              <a:ext cx="655975" cy="15953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3" name="Straight Connector 14"/>
            <p:cNvSpPr/>
            <p:nvPr/>
          </p:nvSpPr>
          <p:spPr>
            <a:xfrm flipH="1" flipV="1">
              <a:off x="576545" y="1114101"/>
              <a:ext cx="171030"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4" name="Straight Connector 15"/>
            <p:cNvSpPr/>
            <p:nvPr/>
          </p:nvSpPr>
          <p:spPr>
            <a:xfrm flipH="1">
              <a:off x="688620" y="1933189"/>
              <a:ext cx="55906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77" name="Group 16"/>
            <p:cNvGrpSpPr/>
            <p:nvPr/>
          </p:nvGrpSpPr>
          <p:grpSpPr>
            <a:xfrm>
              <a:off x="291377" y="726961"/>
              <a:ext cx="462475" cy="474813"/>
              <a:chOff x="0" y="-1"/>
              <a:chExt cx="462474" cy="474812"/>
            </a:xfrm>
          </p:grpSpPr>
          <p:sp>
            <p:nvSpPr>
              <p:cNvPr id="75" name="Straight Connector 22"/>
              <p:cNvSpPr/>
              <p:nvPr/>
            </p:nvSpPr>
            <p:spPr>
              <a:xfrm flipH="1" flipV="1">
                <a:off x="1769" y="237407"/>
                <a:ext cx="460706"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6" name="Straight Connector 23"/>
              <p:cNvSpPr/>
              <p:nvPr/>
            </p:nvSpPr>
            <p:spPr>
              <a:xfrm flipH="1">
                <a:off x="0" y="-2"/>
                <a:ext cx="460706" cy="23740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78" name="Straight Connector 18"/>
            <p:cNvSpPr/>
            <p:nvPr/>
          </p:nvSpPr>
          <p:spPr>
            <a:xfrm flipV="1">
              <a:off x="1186526" y="1114101"/>
              <a:ext cx="150773"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9" name="Rectangle: Rounded Corners 11"/>
            <p:cNvSpPr/>
            <p:nvPr/>
          </p:nvSpPr>
          <p:spPr>
            <a:xfrm>
              <a:off x="452563" y="2449393"/>
              <a:ext cx="1032404"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82" name="Group 17"/>
            <p:cNvGrpSpPr/>
            <p:nvPr/>
          </p:nvGrpSpPr>
          <p:grpSpPr>
            <a:xfrm>
              <a:off x="1171976" y="726961"/>
              <a:ext cx="462473" cy="474811"/>
              <a:chExt cx="462472" cy="474810"/>
            </a:xfrm>
          </p:grpSpPr>
          <p:sp>
            <p:nvSpPr>
              <p:cNvPr id="80" name="Straight Connector 20"/>
              <p:cNvSpPr/>
              <p:nvPr/>
            </p:nvSpPr>
            <p:spPr>
              <a:xfrm flipV="1">
                <a:off x="-1" y="237405"/>
                <a:ext cx="460702"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1" name="Straight Connector 21"/>
              <p:cNvSpPr/>
              <p:nvPr/>
            </p:nvSpPr>
            <p:spPr>
              <a:xfrm>
                <a:off x="1764" y="-1"/>
                <a:ext cx="460708"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84" name="Straight Connector 33"/>
          <p:cNvSpPr/>
          <p:nvPr/>
        </p:nvSpPr>
        <p:spPr>
          <a:xfrm flipH="1">
            <a:off x="673732" y="4203950"/>
            <a:ext cx="955210" cy="7"/>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4" y="3428989"/>
            <a:ext cx="1522070" cy="2411988"/>
            <a:chOff x="-2" y="-1"/>
            <a:chExt cx="1522069" cy="2411986"/>
          </a:xfrm>
        </p:grpSpPr>
        <p:grpSp>
          <p:nvGrpSpPr>
            <p:cNvPr id="102" name="Group 33"/>
            <p:cNvGrpSpPr/>
            <p:nvPr/>
          </p:nvGrpSpPr>
          <p:grpSpPr>
            <a:xfrm>
              <a:off x="-3" y="-2"/>
              <a:ext cx="1522071" cy="1834930"/>
              <a:chOff x="0" y="-1"/>
              <a:chExt cx="1522069" cy="1834929"/>
            </a:xfrm>
          </p:grpSpPr>
          <p:sp>
            <p:nvSpPr>
              <p:cNvPr id="97" name="Oval 46"/>
              <p:cNvSpPr/>
              <p:nvPr/>
            </p:nvSpPr>
            <p:spPr>
              <a:xfrm>
                <a:off x="-1" y="-2"/>
                <a:ext cx="1522071" cy="152206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8" name="Rectangle 5"/>
              <p:cNvSpPr/>
              <p:nvPr/>
            </p:nvSpPr>
            <p:spPr>
              <a:xfrm>
                <a:off x="401470" y="1166944"/>
                <a:ext cx="950514" cy="66798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9" name="Rectangle 5"/>
              <p:cNvSpPr/>
              <p:nvPr/>
            </p:nvSpPr>
            <p:spPr>
              <a:xfrm flipH="1">
                <a:off x="174409" y="1166945"/>
                <a:ext cx="950513"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0" name="Arc 49"/>
              <p:cNvSpPr/>
              <p:nvPr/>
            </p:nvSpPr>
            <p:spPr>
              <a:xfrm>
                <a:off x="1146648" y="155672"/>
                <a:ext cx="302169" cy="53559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101" name="Arc 50"/>
              <p:cNvSpPr/>
              <p:nvPr/>
            </p:nvSpPr>
            <p:spPr>
              <a:xfrm>
                <a:off x="1057220" y="110973"/>
                <a:ext cx="31920" cy="139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3" name="Rectangle: Rounded Corners 34"/>
            <p:cNvSpPr/>
            <p:nvPr/>
          </p:nvSpPr>
          <p:spPr>
            <a:xfrm>
              <a:off x="392485" y="2105412"/>
              <a:ext cx="737097"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4" name="Rectangle: Rounded Corners 35"/>
            <p:cNvSpPr/>
            <p:nvPr/>
          </p:nvSpPr>
          <p:spPr>
            <a:xfrm>
              <a:off x="503376" y="2286660"/>
              <a:ext cx="515316" cy="12532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5" name="Straight Connector 36"/>
            <p:cNvSpPr/>
            <p:nvPr/>
          </p:nvSpPr>
          <p:spPr>
            <a:xfrm flipH="1" flipV="1">
              <a:off x="452916" y="875200"/>
              <a:ext cx="134358"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6" name="Straight Connector 37"/>
            <p:cNvSpPr/>
            <p:nvPr/>
          </p:nvSpPr>
          <p:spPr>
            <a:xfrm flipH="1">
              <a:off x="540960" y="1518651"/>
              <a:ext cx="43918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09" name="Group 38"/>
            <p:cNvGrpSpPr/>
            <p:nvPr/>
          </p:nvGrpSpPr>
          <p:grpSpPr>
            <a:xfrm>
              <a:off x="228897" y="571077"/>
              <a:ext cx="363310" cy="373003"/>
              <a:chOff x="0" y="-2"/>
              <a:chExt cx="363308" cy="373002"/>
            </a:xfrm>
          </p:grpSpPr>
          <p:sp>
            <p:nvSpPr>
              <p:cNvPr id="107" name="Straight Connector 44"/>
              <p:cNvSpPr/>
              <p:nvPr/>
            </p:nvSpPr>
            <p:spPr>
              <a:xfrm flipH="1" flipV="1">
                <a:off x="1389" y="186501"/>
                <a:ext cx="361921"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8" name="Straight Connector 45"/>
              <p:cNvSpPr/>
              <p:nvPr/>
            </p:nvSpPr>
            <p:spPr>
              <a:xfrm flipH="1">
                <a:off x="0" y="-3"/>
                <a:ext cx="361921"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10" name="Straight Connector 39"/>
            <p:cNvSpPr/>
            <p:nvPr/>
          </p:nvSpPr>
          <p:spPr>
            <a:xfrm flipV="1">
              <a:off x="932099" y="875200"/>
              <a:ext cx="118444"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1" name="Rectangle: Rounded Corners 40"/>
            <p:cNvSpPr/>
            <p:nvPr/>
          </p:nvSpPr>
          <p:spPr>
            <a:xfrm>
              <a:off x="355520" y="1924165"/>
              <a:ext cx="811027"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114" name="Group 41"/>
            <p:cNvGrpSpPr/>
            <p:nvPr/>
          </p:nvGrpSpPr>
          <p:grpSpPr>
            <a:xfrm>
              <a:off x="920666" y="571077"/>
              <a:ext cx="363309" cy="373002"/>
              <a:chOff x="-1" y="0"/>
              <a:chExt cx="363307" cy="373001"/>
            </a:xfrm>
          </p:grpSpPr>
          <p:sp>
            <p:nvSpPr>
              <p:cNvPr id="112" name="Straight Connector 42"/>
              <p:cNvSpPr/>
              <p:nvPr/>
            </p:nvSpPr>
            <p:spPr>
              <a:xfrm flipV="1">
                <a:off x="-2" y="186501"/>
                <a:ext cx="361919"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3" name="Straight Connector 43"/>
              <p:cNvSpPr/>
              <p:nvPr/>
            </p:nvSpPr>
            <p:spPr>
              <a:xfrm>
                <a:off x="1389" y="-1"/>
                <a:ext cx="361918"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59"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5" y="1702466"/>
            <a:ext cx="8314925" cy="3543797"/>
            <a:chOff x="-1" y="0"/>
            <a:chExt cx="8314923" cy="3543796"/>
          </a:xfrm>
        </p:grpSpPr>
        <p:pic>
          <p:nvPicPr>
            <p:cNvPr id="178"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184"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5"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6"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7"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8"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9"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0"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1"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20"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3" name="Rectangle Bottom"/>
          <p:cNvSpPr/>
          <p:nvPr/>
        </p:nvSpPr>
        <p:spPr>
          <a:xfrm>
            <a:off x="-2" y="6702676"/>
            <a:ext cx="12195180" cy="15532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2" cy="1297657"/>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0" cy="341558"/>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0" cy="367082"/>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5"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7" cy="628161"/>
          </a:xfrm>
          <a:prstGeom prst="rect">
            <a:avLst/>
          </a:prstGeom>
          <a:ln w="12700">
            <a:miter lim="400000"/>
          </a:ln>
        </p:spPr>
      </p:pic>
      <p:sp>
        <p:nvSpPr>
          <p:cNvPr id="39" name="Text Placeholder Author Position"/>
          <p:cNvSpPr>
            <a:spLocks noGrp="1"/>
          </p:cNvSpPr>
          <p:nvPr>
            <p:ph type="body" sz="quarter" idx="22" hasCustomPrompt="1"/>
          </p:nvPr>
        </p:nvSpPr>
        <p:spPr>
          <a:xfrm>
            <a:off x="553080" y="5344178"/>
            <a:ext cx="2980699" cy="444796"/>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80" y="4851837"/>
            <a:ext cx="2980699"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1"/>
            <a:ext cx="4642921" cy="1936506"/>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5"/>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24"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3" name="Rectangle Left First"/>
          <p:cNvSpPr/>
          <p:nvPr/>
        </p:nvSpPr>
        <p:spPr>
          <a:xfrm>
            <a:off x="4079775" y="1355069"/>
            <a:ext cx="48006" cy="550293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4" name="Rectangle Down"/>
          <p:cNvSpPr/>
          <p:nvPr/>
        </p:nvSpPr>
        <p:spPr>
          <a:xfrm>
            <a:off x="-1" y="6721481"/>
            <a:ext cx="12192007" cy="13652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7" y="1702467"/>
            <a:ext cx="8314921" cy="3543794"/>
            <a:chOff x="-1" y="-1"/>
            <a:chExt cx="8314919" cy="3543792"/>
          </a:xfrm>
        </p:grpSpPr>
        <p:pic>
          <p:nvPicPr>
            <p:cNvPr id="359"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365"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6"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7"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8"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9"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0"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1"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2"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377"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5" indent="-509057" algn="ctr">
              <a:defRPr sz="3900"/>
            </a:lvl4pPr>
            <a:lvl5pPr marL="2208340" indent="-416050"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6"/>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420" name="Group 27"/>
          <p:cNvGrpSpPr/>
          <p:nvPr/>
        </p:nvGrpSpPr>
        <p:grpSpPr>
          <a:xfrm>
            <a:off x="108583" y="5591698"/>
            <a:ext cx="641771" cy="1016990"/>
            <a:chOff x="-2" y="-1"/>
            <a:chExt cx="641770" cy="1016988"/>
          </a:xfrm>
        </p:grpSpPr>
        <p:grpSp>
          <p:nvGrpSpPr>
            <p:cNvPr id="407" name="Group 28"/>
            <p:cNvGrpSpPr/>
            <p:nvPr/>
          </p:nvGrpSpPr>
          <p:grpSpPr>
            <a:xfrm>
              <a:off x="-3" y="-2"/>
              <a:ext cx="641771" cy="773683"/>
              <a:chOff x="-1" y="0"/>
              <a:chExt cx="641770" cy="773682"/>
            </a:xfrm>
          </p:grpSpPr>
          <p:sp>
            <p:nvSpPr>
              <p:cNvPr id="402"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3"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4"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5"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406"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408"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9"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10"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1"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414" name="Group 33"/>
            <p:cNvGrpSpPr/>
            <p:nvPr/>
          </p:nvGrpSpPr>
          <p:grpSpPr>
            <a:xfrm>
              <a:off x="96514" y="240786"/>
              <a:ext cx="153190" cy="157279"/>
              <a:chExt cx="153188" cy="157278"/>
            </a:xfrm>
          </p:grpSpPr>
          <p:sp>
            <p:nvSpPr>
              <p:cNvPr id="412"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3"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415"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6"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419" name="Group 36"/>
            <p:cNvGrpSpPr/>
            <p:nvPr/>
          </p:nvGrpSpPr>
          <p:grpSpPr>
            <a:xfrm>
              <a:off x="388190" y="240786"/>
              <a:ext cx="153190" cy="157277"/>
              <a:chOff x="-1" y="0"/>
              <a:chExt cx="153189" cy="157276"/>
            </a:xfrm>
          </p:grpSpPr>
          <p:sp>
            <p:nvSpPr>
              <p:cNvPr id="417"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8"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3"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62" y="1868163"/>
            <a:ext cx="1937537" cy="3070371"/>
            <a:chOff x="-2" y="-2"/>
            <a:chExt cx="1937535" cy="3070369"/>
          </a:xfrm>
        </p:grpSpPr>
        <p:grpSp>
          <p:nvGrpSpPr>
            <p:cNvPr id="70" name="Group 10"/>
            <p:cNvGrpSpPr/>
            <p:nvPr/>
          </p:nvGrpSpPr>
          <p:grpSpPr>
            <a:xfrm>
              <a:off x="-3" y="-3"/>
              <a:ext cx="1937537" cy="2335801"/>
              <a:chOff x="-1" y="0"/>
              <a:chExt cx="1937535" cy="2335799"/>
            </a:xfrm>
          </p:grpSpPr>
          <p:sp>
            <p:nvSpPr>
              <p:cNvPr id="65" name="Oval 24"/>
              <p:cNvSpPr/>
              <p:nvPr/>
            </p:nvSpPr>
            <p:spPr>
              <a:xfrm>
                <a:off x="-2" y="-1"/>
                <a:ext cx="1937537" cy="193753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6" name="Rectangle 5"/>
              <p:cNvSpPr/>
              <p:nvPr/>
            </p:nvSpPr>
            <p:spPr>
              <a:xfrm>
                <a:off x="511060" y="1485479"/>
                <a:ext cx="1209963" cy="85032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7" name="Rectangle 5"/>
              <p:cNvSpPr/>
              <p:nvPr/>
            </p:nvSpPr>
            <p:spPr>
              <a:xfrm flipH="1">
                <a:off x="222018" y="1485480"/>
                <a:ext cx="1209965" cy="85031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8" name="Arc 27"/>
              <p:cNvSpPr/>
              <p:nvPr/>
            </p:nvSpPr>
            <p:spPr>
              <a:xfrm>
                <a:off x="1459640" y="198166"/>
                <a:ext cx="384648" cy="68178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69" name="Arc 28"/>
              <p:cNvSpPr/>
              <p:nvPr/>
            </p:nvSpPr>
            <p:spPr>
              <a:xfrm>
                <a:off x="1345801" y="141266"/>
                <a:ext cx="40631" cy="177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71" name="Rectangle: Rounded Corners 12"/>
            <p:cNvSpPr/>
            <p:nvPr/>
          </p:nvSpPr>
          <p:spPr>
            <a:xfrm>
              <a:off x="499617" y="2680113"/>
              <a:ext cx="938296"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2" name="Rectangle: Rounded Corners 13"/>
            <p:cNvSpPr/>
            <p:nvPr/>
          </p:nvSpPr>
          <p:spPr>
            <a:xfrm>
              <a:off x="640778" y="2910835"/>
              <a:ext cx="655975" cy="159533"/>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3" name="Straight Connector 14"/>
            <p:cNvSpPr/>
            <p:nvPr/>
          </p:nvSpPr>
          <p:spPr>
            <a:xfrm flipH="1" flipV="1">
              <a:off x="576545" y="1114101"/>
              <a:ext cx="171030"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4" name="Straight Connector 15"/>
            <p:cNvSpPr/>
            <p:nvPr/>
          </p:nvSpPr>
          <p:spPr>
            <a:xfrm flipH="1">
              <a:off x="688620" y="1933189"/>
              <a:ext cx="55906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77" name="Group 16"/>
            <p:cNvGrpSpPr/>
            <p:nvPr/>
          </p:nvGrpSpPr>
          <p:grpSpPr>
            <a:xfrm>
              <a:off x="291377" y="726961"/>
              <a:ext cx="462475" cy="474813"/>
              <a:chOff x="0" y="-1"/>
              <a:chExt cx="462474" cy="474812"/>
            </a:xfrm>
          </p:grpSpPr>
          <p:sp>
            <p:nvSpPr>
              <p:cNvPr id="75" name="Straight Connector 22"/>
              <p:cNvSpPr/>
              <p:nvPr/>
            </p:nvSpPr>
            <p:spPr>
              <a:xfrm flipH="1" flipV="1">
                <a:off x="1769" y="237407"/>
                <a:ext cx="460706"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6" name="Straight Connector 23"/>
              <p:cNvSpPr/>
              <p:nvPr/>
            </p:nvSpPr>
            <p:spPr>
              <a:xfrm flipH="1">
                <a:off x="0" y="-2"/>
                <a:ext cx="460706" cy="23740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78" name="Straight Connector 18"/>
            <p:cNvSpPr/>
            <p:nvPr/>
          </p:nvSpPr>
          <p:spPr>
            <a:xfrm flipV="1">
              <a:off x="1186526" y="1114101"/>
              <a:ext cx="150773" cy="123249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79" name="Rectangle: Rounded Corners 11"/>
            <p:cNvSpPr/>
            <p:nvPr/>
          </p:nvSpPr>
          <p:spPr>
            <a:xfrm>
              <a:off x="452563" y="2449393"/>
              <a:ext cx="1032404" cy="15953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82" name="Group 17"/>
            <p:cNvGrpSpPr/>
            <p:nvPr/>
          </p:nvGrpSpPr>
          <p:grpSpPr>
            <a:xfrm>
              <a:off x="1171976" y="726961"/>
              <a:ext cx="462473" cy="474811"/>
              <a:chExt cx="462472" cy="474810"/>
            </a:xfrm>
          </p:grpSpPr>
          <p:sp>
            <p:nvSpPr>
              <p:cNvPr id="80" name="Straight Connector 20"/>
              <p:cNvSpPr/>
              <p:nvPr/>
            </p:nvSpPr>
            <p:spPr>
              <a:xfrm flipV="1">
                <a:off x="-1" y="237405"/>
                <a:ext cx="460702" cy="23740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1" name="Straight Connector 21"/>
              <p:cNvSpPr/>
              <p:nvPr/>
            </p:nvSpPr>
            <p:spPr>
              <a:xfrm>
                <a:off x="1764" y="-1"/>
                <a:ext cx="460708"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84" name="Straight Connector 33"/>
          <p:cNvSpPr/>
          <p:nvPr/>
        </p:nvSpPr>
        <p:spPr>
          <a:xfrm flipH="1">
            <a:off x="673732" y="4203950"/>
            <a:ext cx="955210" cy="7"/>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2"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4" y="3428989"/>
            <a:ext cx="1522070" cy="2411988"/>
            <a:chOff x="-2" y="-1"/>
            <a:chExt cx="1522069" cy="2411986"/>
          </a:xfrm>
        </p:grpSpPr>
        <p:grpSp>
          <p:nvGrpSpPr>
            <p:cNvPr id="102" name="Group 33"/>
            <p:cNvGrpSpPr/>
            <p:nvPr/>
          </p:nvGrpSpPr>
          <p:grpSpPr>
            <a:xfrm>
              <a:off x="-3" y="-2"/>
              <a:ext cx="1522071" cy="1834930"/>
              <a:chOff x="0" y="-1"/>
              <a:chExt cx="1522069" cy="1834929"/>
            </a:xfrm>
          </p:grpSpPr>
          <p:sp>
            <p:nvSpPr>
              <p:cNvPr id="97" name="Oval 46"/>
              <p:cNvSpPr/>
              <p:nvPr/>
            </p:nvSpPr>
            <p:spPr>
              <a:xfrm>
                <a:off x="-1" y="-2"/>
                <a:ext cx="1522071" cy="152206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8" name="Rectangle 5"/>
              <p:cNvSpPr/>
              <p:nvPr/>
            </p:nvSpPr>
            <p:spPr>
              <a:xfrm>
                <a:off x="401470" y="1166944"/>
                <a:ext cx="950514" cy="66798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99" name="Rectangle 5"/>
              <p:cNvSpPr/>
              <p:nvPr/>
            </p:nvSpPr>
            <p:spPr>
              <a:xfrm flipH="1">
                <a:off x="174409" y="1166945"/>
                <a:ext cx="950513" cy="66798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0" name="Arc 49"/>
              <p:cNvSpPr/>
              <p:nvPr/>
            </p:nvSpPr>
            <p:spPr>
              <a:xfrm>
                <a:off x="1146648" y="155672"/>
                <a:ext cx="302169" cy="53559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101" name="Arc 50"/>
              <p:cNvSpPr/>
              <p:nvPr/>
            </p:nvSpPr>
            <p:spPr>
              <a:xfrm>
                <a:off x="1057220" y="110973"/>
                <a:ext cx="31920" cy="13929"/>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3" name="Rectangle: Rounded Corners 34"/>
            <p:cNvSpPr/>
            <p:nvPr/>
          </p:nvSpPr>
          <p:spPr>
            <a:xfrm>
              <a:off x="392485" y="2105412"/>
              <a:ext cx="737097"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4" name="Rectangle: Rounded Corners 35"/>
            <p:cNvSpPr/>
            <p:nvPr/>
          </p:nvSpPr>
          <p:spPr>
            <a:xfrm>
              <a:off x="503376" y="2286660"/>
              <a:ext cx="515316" cy="12532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05" name="Straight Connector 36"/>
            <p:cNvSpPr/>
            <p:nvPr/>
          </p:nvSpPr>
          <p:spPr>
            <a:xfrm flipH="1" flipV="1">
              <a:off x="452916" y="875200"/>
              <a:ext cx="134358"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6" name="Straight Connector 37"/>
            <p:cNvSpPr/>
            <p:nvPr/>
          </p:nvSpPr>
          <p:spPr>
            <a:xfrm flipH="1">
              <a:off x="540960" y="1518651"/>
              <a:ext cx="439187"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09" name="Group 38"/>
            <p:cNvGrpSpPr/>
            <p:nvPr/>
          </p:nvGrpSpPr>
          <p:grpSpPr>
            <a:xfrm>
              <a:off x="228897" y="571077"/>
              <a:ext cx="363310" cy="373003"/>
              <a:chOff x="0" y="-2"/>
              <a:chExt cx="363308" cy="373002"/>
            </a:xfrm>
          </p:grpSpPr>
          <p:sp>
            <p:nvSpPr>
              <p:cNvPr id="107" name="Straight Connector 44"/>
              <p:cNvSpPr/>
              <p:nvPr/>
            </p:nvSpPr>
            <p:spPr>
              <a:xfrm flipH="1" flipV="1">
                <a:off x="1389" y="186501"/>
                <a:ext cx="361921"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08" name="Straight Connector 45"/>
              <p:cNvSpPr/>
              <p:nvPr/>
            </p:nvSpPr>
            <p:spPr>
              <a:xfrm flipH="1">
                <a:off x="0" y="-3"/>
                <a:ext cx="361921"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10" name="Straight Connector 39"/>
            <p:cNvSpPr/>
            <p:nvPr/>
          </p:nvSpPr>
          <p:spPr>
            <a:xfrm flipV="1">
              <a:off x="932099" y="875200"/>
              <a:ext cx="118444" cy="96821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1" name="Rectangle: Rounded Corners 40"/>
            <p:cNvSpPr/>
            <p:nvPr/>
          </p:nvSpPr>
          <p:spPr>
            <a:xfrm>
              <a:off x="355520" y="1924165"/>
              <a:ext cx="811027" cy="12532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114" name="Group 41"/>
            <p:cNvGrpSpPr/>
            <p:nvPr/>
          </p:nvGrpSpPr>
          <p:grpSpPr>
            <a:xfrm>
              <a:off x="920666" y="571077"/>
              <a:ext cx="363309" cy="373002"/>
              <a:chOff x="-1" y="0"/>
              <a:chExt cx="363307" cy="373001"/>
            </a:xfrm>
          </p:grpSpPr>
          <p:sp>
            <p:nvSpPr>
              <p:cNvPr id="112" name="Straight Connector 42"/>
              <p:cNvSpPr/>
              <p:nvPr/>
            </p:nvSpPr>
            <p:spPr>
              <a:xfrm flipV="1">
                <a:off x="-2" y="186501"/>
                <a:ext cx="361919"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13" name="Straight Connector 43"/>
              <p:cNvSpPr/>
              <p:nvPr/>
            </p:nvSpPr>
            <p:spPr>
              <a:xfrm>
                <a:off x="1389" y="-1"/>
                <a:ext cx="361918"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59"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38" cy="690978"/>
          </a:xfrm>
          <a:prstGeom prst="rect">
            <a:avLst/>
          </a:prstGeom>
          <a:ln w="12700">
            <a:miter lim="400000"/>
          </a:ln>
        </p:spPr>
      </p:pic>
      <p:sp>
        <p:nvSpPr>
          <p:cNvPr id="64"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grpSp>
        <p:nvGrpSpPr>
          <p:cNvPr id="83" name="Group 9"/>
          <p:cNvGrpSpPr/>
          <p:nvPr/>
        </p:nvGrpSpPr>
        <p:grpSpPr>
          <a:xfrm>
            <a:off x="185073" y="1868175"/>
            <a:ext cx="1937515" cy="3070355"/>
            <a:chOff x="-1" y="-1"/>
            <a:chExt cx="1937514" cy="3070353"/>
          </a:xfrm>
        </p:grpSpPr>
        <p:grpSp>
          <p:nvGrpSpPr>
            <p:cNvPr id="70" name="Group 10"/>
            <p:cNvGrpSpPr/>
            <p:nvPr/>
          </p:nvGrpSpPr>
          <p:grpSpPr>
            <a:xfrm>
              <a:off x="-2" y="-2"/>
              <a:ext cx="1937515" cy="2335783"/>
              <a:chOff x="-1" y="-1"/>
              <a:chExt cx="1937514" cy="2335781"/>
            </a:xfrm>
          </p:grpSpPr>
          <p:sp>
            <p:nvSpPr>
              <p:cNvPr id="65" name="Oval 24"/>
              <p:cNvSpPr/>
              <p:nvPr/>
            </p:nvSpPr>
            <p:spPr>
              <a:xfrm>
                <a:off x="-2" y="-2"/>
                <a:ext cx="1937516" cy="193751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54" y="1485469"/>
                <a:ext cx="1209952" cy="85031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5" y="1485470"/>
                <a:ext cx="1209951" cy="85031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27" y="198163"/>
                <a:ext cx="384644" cy="681781"/>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791" y="141263"/>
                <a:ext cx="40627" cy="1772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1" y="2680103"/>
              <a:ext cx="938289" cy="159527"/>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72" y="2910824"/>
              <a:ext cx="655968" cy="159528"/>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39" y="1114091"/>
              <a:ext cx="171026" cy="123249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11" y="1933179"/>
              <a:ext cx="559063"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1" y="726958"/>
              <a:ext cx="462466" cy="474803"/>
              <a:chOff x="0" y="-1"/>
              <a:chExt cx="462465" cy="474802"/>
            </a:xfrm>
          </p:grpSpPr>
          <p:sp>
            <p:nvSpPr>
              <p:cNvPr id="75" name="Straight Connector 22"/>
              <p:cNvSpPr/>
              <p:nvPr/>
            </p:nvSpPr>
            <p:spPr>
              <a:xfrm flipH="1" flipV="1">
                <a:off x="1769" y="237401"/>
                <a:ext cx="460697"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697" cy="237403"/>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17" y="1114091"/>
              <a:ext cx="150769" cy="1232490"/>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57" y="2449383"/>
              <a:ext cx="1032397" cy="159527"/>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69" y="726958"/>
              <a:ext cx="462464" cy="474803"/>
              <a:chOff x="-1" y="0"/>
              <a:chExt cx="462463" cy="474802"/>
            </a:xfrm>
          </p:grpSpPr>
          <p:sp>
            <p:nvSpPr>
              <p:cNvPr id="80" name="Straight Connector 20"/>
              <p:cNvSpPr/>
              <p:nvPr/>
            </p:nvSpPr>
            <p:spPr>
              <a:xfrm flipV="1">
                <a:off x="-1" y="237401"/>
                <a:ext cx="460695"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7" y="-1"/>
                <a:ext cx="460696"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3" y="4203952"/>
            <a:ext cx="955206" cy="2"/>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5" y="1702466"/>
            <a:ext cx="8314925" cy="3543797"/>
            <a:chOff x="-1" y="0"/>
            <a:chExt cx="8314923" cy="3543796"/>
          </a:xfrm>
        </p:grpSpPr>
        <p:pic>
          <p:nvPicPr>
            <p:cNvPr id="178"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184"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5"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6"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7"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8"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9"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0"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91"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20" name="Rectangle Bottom"/>
          <p:cNvSpPr/>
          <p:nvPr/>
        </p:nvSpPr>
        <p:spPr>
          <a:xfrm>
            <a:off x="-3" y="6702676"/>
            <a:ext cx="12195182" cy="1553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0"/>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3" cy="341561"/>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3" cy="367085"/>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8"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4"/>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9"/>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5"/>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1"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1"/>
            <a:ext cx="11811097" cy="5561133"/>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2"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38" cy="690978"/>
          </a:xfrm>
          <a:prstGeom prst="rect">
            <a:avLst/>
          </a:prstGeom>
          <a:ln w="12700">
            <a:miter lim="400000"/>
          </a:ln>
        </p:spPr>
      </p:pic>
      <p:sp>
        <p:nvSpPr>
          <p:cNvPr id="96"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grpSp>
        <p:nvGrpSpPr>
          <p:cNvPr id="115" name="Group 32"/>
          <p:cNvGrpSpPr/>
          <p:nvPr/>
        </p:nvGrpSpPr>
        <p:grpSpPr>
          <a:xfrm>
            <a:off x="392804" y="3428999"/>
            <a:ext cx="1522054" cy="2411975"/>
            <a:chExt cx="1522052" cy="2411974"/>
          </a:xfrm>
        </p:grpSpPr>
        <p:grpSp>
          <p:nvGrpSpPr>
            <p:cNvPr id="102" name="Group 33"/>
            <p:cNvGrpSpPr/>
            <p:nvPr/>
          </p:nvGrpSpPr>
          <p:grpSpPr>
            <a:xfrm>
              <a:off x="-1" y="-1"/>
              <a:ext cx="1522054" cy="1834918"/>
              <a:chExt cx="1522052" cy="1834917"/>
            </a:xfrm>
          </p:grpSpPr>
          <p:sp>
            <p:nvSpPr>
              <p:cNvPr id="97" name="Oval 46"/>
              <p:cNvSpPr/>
              <p:nvPr/>
            </p:nvSpPr>
            <p:spPr>
              <a:xfrm>
                <a:off x="-1" y="-1"/>
                <a:ext cx="1522054" cy="152205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67" y="1166938"/>
                <a:ext cx="950504" cy="66797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8" y="1166939"/>
                <a:ext cx="950502" cy="66797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40" y="155670"/>
                <a:ext cx="302164" cy="535587"/>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13" y="110971"/>
                <a:ext cx="31916" cy="1392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0" y="2105407"/>
              <a:ext cx="737091" cy="12532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1" y="2286654"/>
              <a:ext cx="515310" cy="125320"/>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1" y="875195"/>
              <a:ext cx="134354" cy="96820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53" y="1518646"/>
              <a:ext cx="439183"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2" y="571077"/>
              <a:ext cx="363299" cy="372991"/>
              <a:chExt cx="363297" cy="372990"/>
            </a:xfrm>
          </p:grpSpPr>
          <p:sp>
            <p:nvSpPr>
              <p:cNvPr id="107" name="Straight Connector 44"/>
              <p:cNvSpPr/>
              <p:nvPr/>
            </p:nvSpPr>
            <p:spPr>
              <a:xfrm flipH="1" flipV="1">
                <a:off x="1389" y="186495"/>
                <a:ext cx="361910" cy="18649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1"/>
                <a:ext cx="361910"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092" y="875195"/>
              <a:ext cx="118440" cy="96820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15" y="1924160"/>
              <a:ext cx="811021" cy="12532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3" y="571076"/>
              <a:ext cx="363299" cy="372992"/>
              <a:chOff x="-1" y="-1"/>
              <a:chExt cx="363297" cy="372991"/>
            </a:xfrm>
          </p:grpSpPr>
          <p:sp>
            <p:nvSpPr>
              <p:cNvPr id="112" name="Straight Connector 42"/>
              <p:cNvSpPr/>
              <p:nvPr/>
            </p:nvSpPr>
            <p:spPr>
              <a:xfrm flipV="1">
                <a:off x="-2" y="186495"/>
                <a:ext cx="361910" cy="18649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89" y="-2"/>
                <a:ext cx="361908" cy="18649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24" name="Rectangle Bottom"/>
          <p:cNvSpPr/>
          <p:nvPr/>
        </p:nvSpPr>
        <p:spPr>
          <a:xfrm>
            <a:off x="-1" y="6263999"/>
            <a:ext cx="12192007" cy="59400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5" cy="1184874"/>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3" name="Rectangle Left First"/>
          <p:cNvSpPr/>
          <p:nvPr/>
        </p:nvSpPr>
        <p:spPr>
          <a:xfrm>
            <a:off x="4079775" y="1355069"/>
            <a:ext cx="48006" cy="550293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4" name="Rectangle Down"/>
          <p:cNvSpPr/>
          <p:nvPr/>
        </p:nvSpPr>
        <p:spPr>
          <a:xfrm>
            <a:off x="-1" y="6721481"/>
            <a:ext cx="12192007" cy="13652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sz="1600">
                <a:solidFill>
                  <a:srgbClr val="FFFFFF"/>
                </a:solidFill>
                <a:latin typeface="+mj-lt"/>
                <a:ea typeface="+mj-ea"/>
                <a:cs typeface="+mj-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7" y="1702467"/>
            <a:ext cx="8314921" cy="3543794"/>
            <a:chOff x="-1" y="-1"/>
            <a:chExt cx="8314919" cy="3543792"/>
          </a:xfrm>
        </p:grpSpPr>
        <p:pic>
          <p:nvPicPr>
            <p:cNvPr id="359" name="Picture SoftUni Kids Logo" descr="Picture SoftUni Kids Logo"/>
            <p:cNvPicPr>
              <a:picLocks noChangeAspect="1"/>
            </p:cNvPicPr>
            <p:nvPr/>
          </p:nvPicPr>
          <p:blipFill>
            <a:blip r:embed="rId4"/>
            <a:stretch>
              <a:fillRect/>
            </a:stretch>
          </p:blipFill>
          <p:spPr>
            <a:xfrm>
              <a:off x="7184670" y="2073824"/>
              <a:ext cx="1130249" cy="1389262"/>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0" y="2085761"/>
              <a:ext cx="1166406" cy="1350762"/>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3" y="2086530"/>
              <a:ext cx="1084619" cy="1457262"/>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8" y="2073823"/>
              <a:ext cx="1166406" cy="1389263"/>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4" y="2073823"/>
              <a:ext cx="1166405" cy="1402235"/>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5"/>
              <a:ext cx="1164662" cy="1440006"/>
            </a:xfrm>
            <a:prstGeom prst="rect">
              <a:avLst/>
            </a:prstGeom>
            <a:ln w="12700" cap="flat">
              <a:noFill/>
              <a:miter lim="400000"/>
            </a:ln>
            <a:effectLst/>
          </p:spPr>
        </p:pic>
        <p:sp>
          <p:nvSpPr>
            <p:cNvPr id="365" name="Straight Connector 6"/>
            <p:cNvSpPr/>
            <p:nvPr/>
          </p:nvSpPr>
          <p:spPr>
            <a:xfrm>
              <a:off x="7744903"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6" name="Straight Connector 5"/>
            <p:cNvSpPr/>
            <p:nvPr/>
          </p:nvSpPr>
          <p:spPr>
            <a:xfrm>
              <a:off x="6304902"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7" name="Straight Connector 4"/>
            <p:cNvSpPr/>
            <p:nvPr/>
          </p:nvSpPr>
          <p:spPr>
            <a:xfrm>
              <a:off x="4864901"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8" name="Straight Connector 3"/>
            <p:cNvSpPr/>
            <p:nvPr/>
          </p:nvSpPr>
          <p:spPr>
            <a:xfrm>
              <a:off x="3424898" y="162674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69" name="Straight Connector 2"/>
            <p:cNvSpPr/>
            <p:nvPr/>
          </p:nvSpPr>
          <p:spPr>
            <a:xfrm>
              <a:off x="1977698"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0" name="Straight Connector 1"/>
            <p:cNvSpPr/>
            <p:nvPr/>
          </p:nvSpPr>
          <p:spPr>
            <a:xfrm>
              <a:off x="583110" y="1633094"/>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1" name="Straight Connector Horizontal"/>
            <p:cNvSpPr/>
            <p:nvPr/>
          </p:nvSpPr>
          <p:spPr>
            <a:xfrm>
              <a:off x="583110" y="1633094"/>
              <a:ext cx="716179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372" name="Straight Connector 0"/>
            <p:cNvSpPr/>
            <p:nvPr/>
          </p:nvSpPr>
          <p:spPr>
            <a:xfrm>
              <a:off x="4164006" y="1390523"/>
              <a:ext cx="5" cy="236225"/>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5" y="-2"/>
              <a:ext cx="1198906" cy="1198909"/>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1" cy="690978"/>
          </a:xfrm>
          <a:prstGeom prst="rect">
            <a:avLst/>
          </a:prstGeom>
          <a:ln w="12700">
            <a:miter lim="400000"/>
          </a:ln>
        </p:spPr>
      </p:pic>
      <p:sp>
        <p:nvSpPr>
          <p:cNvPr id="377" name="Slide Number"/>
          <p:cNvSpPr txBox="1">
            <a:spLocks noGrp="1"/>
          </p:cNvSpPr>
          <p:nvPr>
            <p:ph type="sldNum" sz="quarter" idx="2"/>
          </p:nvPr>
        </p:nvSpPr>
        <p:spPr>
          <a:xfrm>
            <a:off x="8504729" y="6127847"/>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1" cy="965731"/>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9" cy="1017567"/>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1"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420" name="Group 27"/>
          <p:cNvGrpSpPr/>
          <p:nvPr/>
        </p:nvGrpSpPr>
        <p:grpSpPr>
          <a:xfrm>
            <a:off x="108583" y="5591698"/>
            <a:ext cx="641771" cy="1016990"/>
            <a:chOff x="-2" y="-1"/>
            <a:chExt cx="641770" cy="1016988"/>
          </a:xfrm>
        </p:grpSpPr>
        <p:grpSp>
          <p:nvGrpSpPr>
            <p:cNvPr id="407" name="Group 28"/>
            <p:cNvGrpSpPr/>
            <p:nvPr/>
          </p:nvGrpSpPr>
          <p:grpSpPr>
            <a:xfrm>
              <a:off x="-3" y="-2"/>
              <a:ext cx="641771" cy="773683"/>
              <a:chOff x="-1" y="0"/>
              <a:chExt cx="641770" cy="773682"/>
            </a:xfrm>
          </p:grpSpPr>
          <p:sp>
            <p:nvSpPr>
              <p:cNvPr id="402"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3"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4"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5"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406"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408"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09"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410"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1"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414" name="Group 33"/>
            <p:cNvGrpSpPr/>
            <p:nvPr/>
          </p:nvGrpSpPr>
          <p:grpSpPr>
            <a:xfrm>
              <a:off x="96514" y="240786"/>
              <a:ext cx="153190" cy="157279"/>
              <a:chExt cx="153188" cy="157278"/>
            </a:xfrm>
          </p:grpSpPr>
          <p:sp>
            <p:nvSpPr>
              <p:cNvPr id="412"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3"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415"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6"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419" name="Group 36"/>
            <p:cNvGrpSpPr/>
            <p:nvPr/>
          </p:nvGrpSpPr>
          <p:grpSpPr>
            <a:xfrm>
              <a:off x="388190" y="240786"/>
              <a:ext cx="153190" cy="157277"/>
              <a:chOff x="-1" y="0"/>
              <a:chExt cx="153189" cy="157276"/>
            </a:xfrm>
          </p:grpSpPr>
          <p:sp>
            <p:nvSpPr>
              <p:cNvPr id="417"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418"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xfrm>
            <a:off x="11887571" y="6575493"/>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2"/>
            <a:ext cx="12192000" cy="6858004"/>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33" name="Rectangle Bottom"/>
          <p:cNvSpPr/>
          <p:nvPr/>
        </p:nvSpPr>
        <p:spPr>
          <a:xfrm>
            <a:off x="-3" y="6702676"/>
            <a:ext cx="12195182" cy="1553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2"/>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5" cy="341563"/>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5" cy="367087"/>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900"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6"/>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1"/>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3"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59" y="1868160"/>
            <a:ext cx="1937543" cy="3070375"/>
            <a:chOff x="-2" y="-2"/>
            <a:chExt cx="1937542" cy="3070373"/>
          </a:xfrm>
        </p:grpSpPr>
        <p:grpSp>
          <p:nvGrpSpPr>
            <p:cNvPr id="70" name="Group 10"/>
            <p:cNvGrpSpPr/>
            <p:nvPr/>
          </p:nvGrpSpPr>
          <p:grpSpPr>
            <a:xfrm>
              <a:off x="-3" y="-3"/>
              <a:ext cx="1937543" cy="2335805"/>
              <a:chOff x="-1" y="0"/>
              <a:chExt cx="1937542" cy="2335803"/>
            </a:xfrm>
          </p:grpSpPr>
          <p:sp>
            <p:nvSpPr>
              <p:cNvPr id="65" name="Oval 24"/>
              <p:cNvSpPr/>
              <p:nvPr/>
            </p:nvSpPr>
            <p:spPr>
              <a:xfrm>
                <a:off x="-2" y="-1"/>
                <a:ext cx="1937543" cy="193753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62" y="1485481"/>
                <a:ext cx="1209966" cy="85032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9" y="1485482"/>
                <a:ext cx="1209968" cy="85032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43" y="198166"/>
                <a:ext cx="384650" cy="681791"/>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804" y="141266"/>
                <a:ext cx="40632" cy="17730"/>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9" y="2680116"/>
              <a:ext cx="938298" cy="15953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80" y="2910838"/>
              <a:ext cx="655977" cy="15953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7" y="1114104"/>
              <a:ext cx="171031" cy="123249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23" y="1933192"/>
              <a:ext cx="559068"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9" y="726962"/>
              <a:ext cx="462477" cy="474816"/>
              <a:chOff x="0" y="-1"/>
              <a:chExt cx="462476" cy="474815"/>
            </a:xfrm>
          </p:grpSpPr>
          <p:sp>
            <p:nvSpPr>
              <p:cNvPr id="75" name="Straight Connector 22"/>
              <p:cNvSpPr/>
              <p:nvPr/>
            </p:nvSpPr>
            <p:spPr>
              <a:xfrm flipH="1" flipV="1">
                <a:off x="1769" y="237409"/>
                <a:ext cx="460708"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8" cy="23741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9" y="1114104"/>
              <a:ext cx="150774" cy="123249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65" y="2449396"/>
              <a:ext cx="1032406" cy="15953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8" y="726962"/>
              <a:ext cx="462475" cy="474813"/>
              <a:chExt cx="462474" cy="474812"/>
            </a:xfrm>
          </p:grpSpPr>
          <p:sp>
            <p:nvSpPr>
              <p:cNvPr id="80" name="Straight Connector 20"/>
              <p:cNvSpPr/>
              <p:nvPr/>
            </p:nvSpPr>
            <p:spPr>
              <a:xfrm flipV="1">
                <a:off x="-1" y="237406"/>
                <a:ext cx="460703"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3" y="-1"/>
                <a:ext cx="460711"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1" y="4203949"/>
            <a:ext cx="955211" cy="9"/>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3"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1" y="3428987"/>
            <a:ext cx="1522076" cy="2411991"/>
            <a:chOff x="-2" y="-2"/>
            <a:chExt cx="1522074" cy="2411990"/>
          </a:xfrm>
        </p:grpSpPr>
        <p:grpSp>
          <p:nvGrpSpPr>
            <p:cNvPr id="102" name="Group 33"/>
            <p:cNvGrpSpPr/>
            <p:nvPr/>
          </p:nvGrpSpPr>
          <p:grpSpPr>
            <a:xfrm>
              <a:off x="-3" y="-3"/>
              <a:ext cx="1522076" cy="1834935"/>
              <a:chOff x="0" y="-1"/>
              <a:chExt cx="1522074" cy="1834933"/>
            </a:xfrm>
          </p:grpSpPr>
          <p:sp>
            <p:nvSpPr>
              <p:cNvPr id="97" name="Oval 46"/>
              <p:cNvSpPr/>
              <p:nvPr/>
            </p:nvSpPr>
            <p:spPr>
              <a:xfrm>
                <a:off x="-1" y="-2"/>
                <a:ext cx="1522075" cy="152207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6"/>
                <a:ext cx="950517" cy="667987"/>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7"/>
                <a:ext cx="950516" cy="66798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50" y="155673"/>
                <a:ext cx="302170" cy="535594"/>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22" y="110974"/>
                <a:ext cx="31921" cy="13930"/>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7" y="2105414"/>
              <a:ext cx="737098" cy="125326"/>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8" y="2286662"/>
              <a:ext cx="515317" cy="12532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8" y="875202"/>
              <a:ext cx="134359" cy="96821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62" y="1518653"/>
              <a:ext cx="439188"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9" y="571077"/>
              <a:ext cx="363313" cy="373006"/>
              <a:chExt cx="363311" cy="373005"/>
            </a:xfrm>
          </p:grpSpPr>
          <p:sp>
            <p:nvSpPr>
              <p:cNvPr id="107" name="Straight Connector 44"/>
              <p:cNvSpPr/>
              <p:nvPr/>
            </p:nvSpPr>
            <p:spPr>
              <a:xfrm flipH="1" flipV="1">
                <a:off x="1389" y="186504"/>
                <a:ext cx="361924"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1"/>
                <a:ext cx="361924"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101" y="875202"/>
              <a:ext cx="118445" cy="96821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22" y="1924167"/>
              <a:ext cx="811028"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7" y="571077"/>
              <a:ext cx="363312" cy="373004"/>
              <a:chOff x="-1" y="-1"/>
              <a:chExt cx="363310" cy="373003"/>
            </a:xfrm>
          </p:grpSpPr>
          <p:sp>
            <p:nvSpPr>
              <p:cNvPr id="112" name="Straight Connector 42"/>
              <p:cNvSpPr/>
              <p:nvPr/>
            </p:nvSpPr>
            <p:spPr>
              <a:xfrm flipV="1">
                <a:off x="-2" y="186502"/>
                <a:ext cx="361923"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90" y="-2"/>
                <a:ext cx="361920" cy="1865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4"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59" name="Rectangle Bottom"/>
          <p:cNvSpPr/>
          <p:nvPr/>
        </p:nvSpPr>
        <p:spPr>
          <a:xfrm>
            <a:off x="-1" y="6263999"/>
            <a:ext cx="12192007" cy="59400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7" cy="1184876"/>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3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4" y="1702465"/>
            <a:ext cx="8314927" cy="3543798"/>
            <a:chExt cx="8314926" cy="3543797"/>
          </a:xfrm>
        </p:grpSpPr>
        <p:pic>
          <p:nvPicPr>
            <p:cNvPr id="178" name="Picture SoftUni Kids Logo" descr="Picture SoftUni Kids Logo"/>
            <p:cNvPicPr>
              <a:picLocks noChangeAspect="1"/>
            </p:cNvPicPr>
            <p:nvPr/>
          </p:nvPicPr>
          <p:blipFill>
            <a:blip r:embed="rId4"/>
            <a:stretch>
              <a:fillRect/>
            </a:stretch>
          </p:blipFill>
          <p:spPr>
            <a:xfrm>
              <a:off x="7184675" y="2073826"/>
              <a:ext cx="1130251" cy="1389265"/>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4" y="2085763"/>
              <a:ext cx="1166409" cy="1350764"/>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7" y="2086532"/>
              <a:ext cx="1084621" cy="1457265"/>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700" y="2073825"/>
              <a:ext cx="1166408" cy="1389266"/>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6" y="2073825"/>
              <a:ext cx="1166407" cy="1402237"/>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7"/>
              <a:ext cx="1164665" cy="1440009"/>
            </a:xfrm>
            <a:prstGeom prst="rect">
              <a:avLst/>
            </a:prstGeom>
            <a:ln w="12700" cap="flat">
              <a:noFill/>
              <a:miter lim="400000"/>
            </a:ln>
            <a:effectLst/>
          </p:spPr>
        </p:pic>
        <p:sp>
          <p:nvSpPr>
            <p:cNvPr id="184" name="Straight Connector 6"/>
            <p:cNvSpPr/>
            <p:nvPr/>
          </p:nvSpPr>
          <p:spPr>
            <a:xfrm>
              <a:off x="7744908"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6" y="162674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5" y="162674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900" y="1626745"/>
              <a:ext cx="8"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700"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2"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6"/>
              <a:ext cx="716180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9" y="1390524"/>
              <a:ext cx="8"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8" y="-1"/>
              <a:ext cx="1198909" cy="1198911"/>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3"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3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3" cy="965733"/>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1" cy="1017569"/>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3"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20"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3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2"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75064221-7B0B-42EB-8323-6D109B9503A1}"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48"/>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8000" indent="-300212">
              <a:spcBef>
                <a:spcPct val="0"/>
              </a:spcBef>
              <a:defRPr sz="2300" b="1">
                <a:latin typeface="Consolas"/>
                <a:ea typeface="Consolas"/>
                <a:cs typeface="Consolas"/>
                <a:sym typeface="Consolas"/>
              </a:defRPr>
            </a:lvl4pPr>
            <a:lvl5pPr marL="2037651" indent="-245362">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4"/>
            <a:ext cx="11811097" cy="5561128"/>
          </a:xfrm>
          <a:prstGeom prst="rect">
            <a:avLst/>
          </a:prstGeom>
        </p:spPr>
        <p:txBody>
          <a:bodyPr/>
          <a:lstStyle>
            <a:lvl1pPr marL="0" indent="0">
              <a:buSzTx/>
              <a:buNone/>
            </a:lvl1pPr>
          </a:lstStyle>
          <a:p>
            <a:r>
              <a:t>Sample source code:</a:t>
            </a:r>
          </a:p>
        </p:txBody>
      </p:sp>
      <p:sp>
        <p:nvSpPr>
          <p:cNvPr id="135"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6"/>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2"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24"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4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69"/>
            <a:ext cx="48007" cy="550293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1" y="6721481"/>
            <a:ext cx="12192007" cy="13652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5" y="1702466"/>
            <a:ext cx="8314925" cy="3543797"/>
            <a:chOff x="-1" y="0"/>
            <a:chExt cx="8314923" cy="3543796"/>
          </a:xfrm>
        </p:grpSpPr>
        <p:pic>
          <p:nvPicPr>
            <p:cNvPr id="359"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365"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377"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0" y="5591695"/>
            <a:ext cx="641776" cy="1016993"/>
            <a:chOff x="-2" y="-2"/>
            <a:chExt cx="641774" cy="1016991"/>
          </a:xfrm>
        </p:grpSpPr>
        <p:grpSp>
          <p:nvGrpSpPr>
            <p:cNvPr id="407" name="Group 28"/>
            <p:cNvGrpSpPr/>
            <p:nvPr/>
          </p:nvGrpSpPr>
          <p:grpSpPr>
            <a:xfrm>
              <a:off x="-3" y="-3"/>
              <a:ext cx="641776" cy="773687"/>
              <a:chOff x="0" y="-1"/>
              <a:chExt cx="641774" cy="773685"/>
            </a:xfrm>
          </p:grpSpPr>
          <p:sp>
            <p:nvSpPr>
              <p:cNvPr id="402" name="Oval 41"/>
              <p:cNvSpPr/>
              <p:nvPr/>
            </p:nvSpPr>
            <p:spPr>
              <a:xfrm>
                <a:off x="-1" y="-2"/>
                <a:ext cx="641775" cy="64177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5"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7"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74" y="65638"/>
                <a:ext cx="127409" cy="22583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6" y="43377"/>
                <a:ext cx="13463" cy="1270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90" y="887723"/>
              <a:ext cx="310791"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6" y="964143"/>
              <a:ext cx="217280" cy="5284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70" y="369022"/>
              <a:ext cx="5665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93" y="640324"/>
              <a:ext cx="185181"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6" y="240786"/>
              <a:ext cx="153193" cy="157281"/>
              <a:chExt cx="153192" cy="157280"/>
            </a:xfrm>
          </p:grpSpPr>
          <p:sp>
            <p:nvSpPr>
              <p:cNvPr id="412" name="Straight Connector 39"/>
              <p:cNvSpPr/>
              <p:nvPr/>
            </p:nvSpPr>
            <p:spPr>
              <a:xfrm flipH="1" flipV="1">
                <a:off x="586" y="78641"/>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7"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11" y="369022"/>
              <a:ext cx="4994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904" y="811303"/>
              <a:ext cx="341963"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91" y="240786"/>
              <a:ext cx="153193" cy="157279"/>
              <a:chExt cx="153192" cy="157278"/>
            </a:xfrm>
          </p:grpSpPr>
          <p:sp>
            <p:nvSpPr>
              <p:cNvPr id="417" name="Straight Connector 37"/>
              <p:cNvSpPr/>
              <p:nvPr/>
            </p:nvSpPr>
            <p:spPr>
              <a:xfrm flipV="1">
                <a:off x="-2" y="78639"/>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59" cy="3044433"/>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1" indent="-381559">
              <a:defRPr sz="3600"/>
            </a:lvl2pPr>
            <a:lvl3pPr marL="1342697" indent="-447347">
              <a:defRPr sz="3600"/>
            </a:lvl3pPr>
            <a:lvl4pPr marL="1817688" indent="-469900">
              <a:defRPr sz="3600"/>
            </a:lvl4pPr>
            <a:lvl5pPr marL="2176335" indent="-384048">
              <a:defRPr sz="3600"/>
            </a:lvl5pPr>
          </a:lstStyle>
          <a:p>
            <a:r>
              <a:t>…</a:t>
            </a:r>
          </a:p>
          <a:p>
            <a:pPr lvl="1"/>
            <a:endParaRPr/>
          </a:p>
          <a:p>
            <a:pPr lvl="2"/>
            <a:endParaRPr/>
          </a:p>
          <a:p>
            <a:pPr lvl="3"/>
            <a:endParaRPr/>
          </a:p>
          <a:p>
            <a:pPr lvl="4"/>
            <a:endParaRPr/>
          </a:p>
        </p:txBody>
      </p:sp>
      <p:sp>
        <p:nvSpPr>
          <p:cNvPr id="148"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33" name="Rectangle Bottom"/>
          <p:cNvSpPr/>
          <p:nvPr/>
        </p:nvSpPr>
        <p:spPr>
          <a:xfrm>
            <a:off x="-3" y="6702676"/>
            <a:ext cx="12195182" cy="1553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4" cy="1297662"/>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5" cy="341563"/>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5" cy="367087"/>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900"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6"/>
          </a:xfrm>
          <a:prstGeom prst="rect">
            <a:avLst/>
          </a:prstGeom>
          <a:ln w="12700">
            <a:miter lim="400000"/>
          </a:ln>
        </p:spPr>
      </p:pic>
      <p:sp>
        <p:nvSpPr>
          <p:cNvPr id="39"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4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91"/>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4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43" cy="690978"/>
          </a:xfrm>
          <a:prstGeom prst="rect">
            <a:avLst/>
          </a:prstGeom>
          <a:ln w="12700">
            <a:miter lim="400000"/>
          </a:ln>
        </p:spPr>
      </p:pic>
      <p:sp>
        <p:nvSpPr>
          <p:cNvPr id="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83" name="Group 9"/>
          <p:cNvGrpSpPr/>
          <p:nvPr/>
        </p:nvGrpSpPr>
        <p:grpSpPr>
          <a:xfrm>
            <a:off x="185059" y="1868160"/>
            <a:ext cx="1937543" cy="3070375"/>
            <a:chOff x="-2" y="-2"/>
            <a:chExt cx="1937542" cy="3070373"/>
          </a:xfrm>
        </p:grpSpPr>
        <p:grpSp>
          <p:nvGrpSpPr>
            <p:cNvPr id="70" name="Group 10"/>
            <p:cNvGrpSpPr/>
            <p:nvPr/>
          </p:nvGrpSpPr>
          <p:grpSpPr>
            <a:xfrm>
              <a:off x="-3" y="-3"/>
              <a:ext cx="1937543" cy="2335805"/>
              <a:chOff x="-1" y="0"/>
              <a:chExt cx="1937542" cy="2335803"/>
            </a:xfrm>
          </p:grpSpPr>
          <p:sp>
            <p:nvSpPr>
              <p:cNvPr id="65" name="Oval 24"/>
              <p:cNvSpPr/>
              <p:nvPr/>
            </p:nvSpPr>
            <p:spPr>
              <a:xfrm>
                <a:off x="-2" y="-1"/>
                <a:ext cx="1937543" cy="193753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6" name="Rectangle 5"/>
              <p:cNvSpPr/>
              <p:nvPr/>
            </p:nvSpPr>
            <p:spPr>
              <a:xfrm>
                <a:off x="511062" y="1485481"/>
                <a:ext cx="1209966" cy="85032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7" name="Rectangle 5"/>
              <p:cNvSpPr/>
              <p:nvPr/>
            </p:nvSpPr>
            <p:spPr>
              <a:xfrm flipH="1">
                <a:off x="222019" y="1485482"/>
                <a:ext cx="1209968" cy="850321"/>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8" name="Arc 27"/>
              <p:cNvSpPr/>
              <p:nvPr/>
            </p:nvSpPr>
            <p:spPr>
              <a:xfrm>
                <a:off x="1459643" y="198166"/>
                <a:ext cx="384650" cy="681791"/>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69" name="Arc 28"/>
              <p:cNvSpPr/>
              <p:nvPr/>
            </p:nvSpPr>
            <p:spPr>
              <a:xfrm>
                <a:off x="1345804" y="141266"/>
                <a:ext cx="40632" cy="17730"/>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71" name="Rectangle: Rounded Corners 12"/>
            <p:cNvSpPr/>
            <p:nvPr/>
          </p:nvSpPr>
          <p:spPr>
            <a:xfrm>
              <a:off x="499619" y="2680116"/>
              <a:ext cx="938298" cy="15953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2" name="Rectangle: Rounded Corners 13"/>
            <p:cNvSpPr/>
            <p:nvPr/>
          </p:nvSpPr>
          <p:spPr>
            <a:xfrm>
              <a:off x="640780" y="2910838"/>
              <a:ext cx="655977" cy="15953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3" name="Straight Connector 14"/>
            <p:cNvSpPr/>
            <p:nvPr/>
          </p:nvSpPr>
          <p:spPr>
            <a:xfrm flipH="1" flipV="1">
              <a:off x="576547" y="1114104"/>
              <a:ext cx="171031" cy="123249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4" name="Straight Connector 15"/>
            <p:cNvSpPr/>
            <p:nvPr/>
          </p:nvSpPr>
          <p:spPr>
            <a:xfrm flipH="1">
              <a:off x="688623" y="1933192"/>
              <a:ext cx="559068"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77" name="Group 16"/>
            <p:cNvGrpSpPr/>
            <p:nvPr/>
          </p:nvGrpSpPr>
          <p:grpSpPr>
            <a:xfrm>
              <a:off x="291379" y="726962"/>
              <a:ext cx="462477" cy="474816"/>
              <a:chOff x="0" y="-1"/>
              <a:chExt cx="462476" cy="474815"/>
            </a:xfrm>
          </p:grpSpPr>
          <p:sp>
            <p:nvSpPr>
              <p:cNvPr id="75" name="Straight Connector 22"/>
              <p:cNvSpPr/>
              <p:nvPr/>
            </p:nvSpPr>
            <p:spPr>
              <a:xfrm flipH="1" flipV="1">
                <a:off x="1769" y="237409"/>
                <a:ext cx="460708"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6" name="Straight Connector 23"/>
              <p:cNvSpPr/>
              <p:nvPr/>
            </p:nvSpPr>
            <p:spPr>
              <a:xfrm flipH="1">
                <a:off x="0" y="-2"/>
                <a:ext cx="460708" cy="23741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78" name="Straight Connector 18"/>
            <p:cNvSpPr/>
            <p:nvPr/>
          </p:nvSpPr>
          <p:spPr>
            <a:xfrm flipV="1">
              <a:off x="1186529" y="1114104"/>
              <a:ext cx="150774" cy="123249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79" name="Rectangle: Rounded Corners 11"/>
            <p:cNvSpPr/>
            <p:nvPr/>
          </p:nvSpPr>
          <p:spPr>
            <a:xfrm>
              <a:off x="452565" y="2449396"/>
              <a:ext cx="1032406" cy="15953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82" name="Group 17"/>
            <p:cNvGrpSpPr/>
            <p:nvPr/>
          </p:nvGrpSpPr>
          <p:grpSpPr>
            <a:xfrm>
              <a:off x="1171978" y="726962"/>
              <a:ext cx="462475" cy="474813"/>
              <a:chExt cx="462474" cy="474812"/>
            </a:xfrm>
          </p:grpSpPr>
          <p:sp>
            <p:nvSpPr>
              <p:cNvPr id="80" name="Straight Connector 20"/>
              <p:cNvSpPr/>
              <p:nvPr/>
            </p:nvSpPr>
            <p:spPr>
              <a:xfrm flipV="1">
                <a:off x="-1" y="237406"/>
                <a:ext cx="460703" cy="23740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1" name="Straight Connector 21"/>
              <p:cNvSpPr/>
              <p:nvPr/>
            </p:nvSpPr>
            <p:spPr>
              <a:xfrm>
                <a:off x="1763" y="-1"/>
                <a:ext cx="460711"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84" name="Straight Connector 33"/>
          <p:cNvSpPr/>
          <p:nvPr/>
        </p:nvSpPr>
        <p:spPr>
          <a:xfrm flipH="1">
            <a:off x="673731" y="4203949"/>
            <a:ext cx="955211" cy="9"/>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43" cy="690978"/>
          </a:xfrm>
          <a:prstGeom prst="rect">
            <a:avLst/>
          </a:prstGeom>
          <a:ln w="12700">
            <a:miter lim="400000"/>
          </a:ln>
        </p:spPr>
      </p:pic>
      <p:sp>
        <p:nvSpPr>
          <p:cNvPr id="96"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grpSp>
        <p:nvGrpSpPr>
          <p:cNvPr id="115" name="Group 32"/>
          <p:cNvGrpSpPr/>
          <p:nvPr/>
        </p:nvGrpSpPr>
        <p:grpSpPr>
          <a:xfrm>
            <a:off x="392791" y="3428987"/>
            <a:ext cx="1522076" cy="2411991"/>
            <a:chOff x="-2" y="-2"/>
            <a:chExt cx="1522074" cy="2411990"/>
          </a:xfrm>
        </p:grpSpPr>
        <p:grpSp>
          <p:nvGrpSpPr>
            <p:cNvPr id="102" name="Group 33"/>
            <p:cNvGrpSpPr/>
            <p:nvPr/>
          </p:nvGrpSpPr>
          <p:grpSpPr>
            <a:xfrm>
              <a:off x="-3" y="-3"/>
              <a:ext cx="1522076" cy="1834935"/>
              <a:chOff x="0" y="-1"/>
              <a:chExt cx="1522074" cy="1834933"/>
            </a:xfrm>
          </p:grpSpPr>
          <p:sp>
            <p:nvSpPr>
              <p:cNvPr id="97" name="Oval 46"/>
              <p:cNvSpPr/>
              <p:nvPr/>
            </p:nvSpPr>
            <p:spPr>
              <a:xfrm>
                <a:off x="-1" y="-2"/>
                <a:ext cx="1522075" cy="152207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8" name="Rectangle 5"/>
              <p:cNvSpPr/>
              <p:nvPr/>
            </p:nvSpPr>
            <p:spPr>
              <a:xfrm>
                <a:off x="401470" y="1166946"/>
                <a:ext cx="950517" cy="667987"/>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99" name="Rectangle 5"/>
              <p:cNvSpPr/>
              <p:nvPr/>
            </p:nvSpPr>
            <p:spPr>
              <a:xfrm flipH="1">
                <a:off x="174409" y="1166947"/>
                <a:ext cx="950516" cy="66798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0" name="Arc 49"/>
              <p:cNvSpPr/>
              <p:nvPr/>
            </p:nvSpPr>
            <p:spPr>
              <a:xfrm>
                <a:off x="1146650" y="155673"/>
                <a:ext cx="302170" cy="535594"/>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101" name="Arc 50"/>
              <p:cNvSpPr/>
              <p:nvPr/>
            </p:nvSpPr>
            <p:spPr>
              <a:xfrm>
                <a:off x="1057222" y="110974"/>
                <a:ext cx="31921" cy="13930"/>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3" name="Rectangle: Rounded Corners 34"/>
            <p:cNvSpPr/>
            <p:nvPr/>
          </p:nvSpPr>
          <p:spPr>
            <a:xfrm>
              <a:off x="392487" y="2105414"/>
              <a:ext cx="737098" cy="125326"/>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4" name="Rectangle: Rounded Corners 35"/>
            <p:cNvSpPr/>
            <p:nvPr/>
          </p:nvSpPr>
          <p:spPr>
            <a:xfrm>
              <a:off x="503378" y="2286662"/>
              <a:ext cx="515317" cy="12532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05" name="Straight Connector 36"/>
            <p:cNvSpPr/>
            <p:nvPr/>
          </p:nvSpPr>
          <p:spPr>
            <a:xfrm flipH="1" flipV="1">
              <a:off x="452918" y="875202"/>
              <a:ext cx="134359" cy="96821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6" name="Straight Connector 37"/>
            <p:cNvSpPr/>
            <p:nvPr/>
          </p:nvSpPr>
          <p:spPr>
            <a:xfrm flipH="1">
              <a:off x="540962" y="1518653"/>
              <a:ext cx="439188"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09" name="Group 38"/>
            <p:cNvGrpSpPr/>
            <p:nvPr/>
          </p:nvGrpSpPr>
          <p:grpSpPr>
            <a:xfrm>
              <a:off x="228899" y="571077"/>
              <a:ext cx="363313" cy="373006"/>
              <a:chExt cx="363311" cy="373005"/>
            </a:xfrm>
          </p:grpSpPr>
          <p:sp>
            <p:nvSpPr>
              <p:cNvPr id="107" name="Straight Connector 44"/>
              <p:cNvSpPr/>
              <p:nvPr/>
            </p:nvSpPr>
            <p:spPr>
              <a:xfrm flipH="1" flipV="1">
                <a:off x="1389" y="186504"/>
                <a:ext cx="361924"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08" name="Straight Connector 45"/>
              <p:cNvSpPr/>
              <p:nvPr/>
            </p:nvSpPr>
            <p:spPr>
              <a:xfrm flipH="1">
                <a:off x="0" y="-1"/>
                <a:ext cx="361924" cy="1865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10" name="Straight Connector 39"/>
            <p:cNvSpPr/>
            <p:nvPr/>
          </p:nvSpPr>
          <p:spPr>
            <a:xfrm flipV="1">
              <a:off x="932101" y="875202"/>
              <a:ext cx="118445" cy="96821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1" name="Rectangle: Rounded Corners 40"/>
            <p:cNvSpPr/>
            <p:nvPr/>
          </p:nvSpPr>
          <p:spPr>
            <a:xfrm>
              <a:off x="355522" y="1924167"/>
              <a:ext cx="811028" cy="12532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114" name="Group 41"/>
            <p:cNvGrpSpPr/>
            <p:nvPr/>
          </p:nvGrpSpPr>
          <p:grpSpPr>
            <a:xfrm>
              <a:off x="920667" y="571077"/>
              <a:ext cx="363312" cy="373004"/>
              <a:chOff x="-1" y="-1"/>
              <a:chExt cx="363310" cy="373003"/>
            </a:xfrm>
          </p:grpSpPr>
          <p:sp>
            <p:nvSpPr>
              <p:cNvPr id="112" name="Straight Connector 42"/>
              <p:cNvSpPr/>
              <p:nvPr/>
            </p:nvSpPr>
            <p:spPr>
              <a:xfrm flipV="1">
                <a:off x="-2" y="186502"/>
                <a:ext cx="361923" cy="1865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13" name="Straight Connector 43"/>
              <p:cNvSpPr/>
              <p:nvPr/>
            </p:nvSpPr>
            <p:spPr>
              <a:xfrm>
                <a:off x="1390" y="-2"/>
                <a:ext cx="361920" cy="1865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4"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59" name="Rectangle Bottom"/>
          <p:cNvSpPr/>
          <p:nvPr/>
        </p:nvSpPr>
        <p:spPr>
          <a:xfrm>
            <a:off x="-1" y="6263999"/>
            <a:ext cx="12192007" cy="59400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7" cy="1184876"/>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4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76"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04" y="1702465"/>
            <a:ext cx="8314927" cy="3543798"/>
            <a:chExt cx="8314926" cy="3543797"/>
          </a:xfrm>
        </p:grpSpPr>
        <p:pic>
          <p:nvPicPr>
            <p:cNvPr id="178" name="Picture SoftUni Kids Logo" descr="Picture SoftUni Kids Logo"/>
            <p:cNvPicPr>
              <a:picLocks noChangeAspect="1"/>
            </p:cNvPicPr>
            <p:nvPr/>
          </p:nvPicPr>
          <p:blipFill>
            <a:blip r:embed="rId4"/>
            <a:stretch>
              <a:fillRect/>
            </a:stretch>
          </p:blipFill>
          <p:spPr>
            <a:xfrm>
              <a:off x="7184675" y="2073826"/>
              <a:ext cx="1130251" cy="1389265"/>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704" y="2085763"/>
              <a:ext cx="1166409" cy="1350764"/>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7" y="2086532"/>
              <a:ext cx="1084621" cy="1457265"/>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700" y="2073825"/>
              <a:ext cx="1166408" cy="1389266"/>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6" y="2073825"/>
              <a:ext cx="1166407" cy="1402237"/>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1" y="2073827"/>
              <a:ext cx="1164665" cy="1440009"/>
            </a:xfrm>
            <a:prstGeom prst="rect">
              <a:avLst/>
            </a:prstGeom>
            <a:ln w="12700" cap="flat">
              <a:noFill/>
              <a:miter lim="400000"/>
            </a:ln>
            <a:effectLst/>
          </p:spPr>
        </p:pic>
        <p:sp>
          <p:nvSpPr>
            <p:cNvPr id="184" name="Straight Connector 6"/>
            <p:cNvSpPr/>
            <p:nvPr/>
          </p:nvSpPr>
          <p:spPr>
            <a:xfrm>
              <a:off x="7744908"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5" name="Straight Connector 5"/>
            <p:cNvSpPr/>
            <p:nvPr/>
          </p:nvSpPr>
          <p:spPr>
            <a:xfrm>
              <a:off x="6304906" y="162674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6" name="Straight Connector 4"/>
            <p:cNvSpPr/>
            <p:nvPr/>
          </p:nvSpPr>
          <p:spPr>
            <a:xfrm>
              <a:off x="4864905" y="162674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7" name="Straight Connector 3"/>
            <p:cNvSpPr/>
            <p:nvPr/>
          </p:nvSpPr>
          <p:spPr>
            <a:xfrm>
              <a:off x="3424900" y="1626745"/>
              <a:ext cx="8"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8" name="Straight Connector 2"/>
            <p:cNvSpPr/>
            <p:nvPr/>
          </p:nvSpPr>
          <p:spPr>
            <a:xfrm>
              <a:off x="1977700"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9" name="Straight Connector 1"/>
            <p:cNvSpPr/>
            <p:nvPr/>
          </p:nvSpPr>
          <p:spPr>
            <a:xfrm>
              <a:off x="583112" y="1633095"/>
              <a:ext cx="7"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0" name="Straight Connector Horizontal"/>
            <p:cNvSpPr/>
            <p:nvPr/>
          </p:nvSpPr>
          <p:spPr>
            <a:xfrm>
              <a:off x="583111" y="1633096"/>
              <a:ext cx="7161803"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91" name="Straight Connector 0"/>
            <p:cNvSpPr/>
            <p:nvPr/>
          </p:nvSpPr>
          <p:spPr>
            <a:xfrm>
              <a:off x="4164009" y="1390524"/>
              <a:ext cx="8" cy="236227"/>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8" y="-1"/>
              <a:ext cx="1198909" cy="1198911"/>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43"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4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63" cy="965733"/>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61" cy="1017569"/>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63"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59" name="Rectangle Bottom"/>
          <p:cNvSpPr/>
          <p:nvPr/>
        </p:nvSpPr>
        <p:spPr>
          <a:xfrm>
            <a:off x="1" y="6263999"/>
            <a:ext cx="12192003" cy="594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2" cy="1184871"/>
          </a:xfrm>
          <a:prstGeom prst="rect">
            <a:avLst/>
          </a:prstGeom>
          <a:ln w="12700">
            <a:miter lim="400000"/>
          </a:ln>
        </p:spPr>
      </p:pic>
      <p:sp>
        <p:nvSpPr>
          <p:cNvPr id="162" name="Body Level One…"/>
          <p:cNvSpPr txBox="1">
            <a:spLocks noGrp="1"/>
          </p:cNvSpPr>
          <p:nvPr>
            <p:ph type="body" sz="half" idx="1" hasCustomPrompt="1"/>
          </p:nvPr>
        </p:nvSpPr>
        <p:spPr>
          <a:xfrm>
            <a:off x="6456000" y="1195930"/>
            <a:ext cx="5545599"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9"/>
            <a:ext cx="5545598" cy="4957076"/>
          </a:xfrm>
          <a:prstGeom prst="rect">
            <a:avLst/>
          </a:prstGeom>
        </p:spPr>
        <p:txBody>
          <a:bodyPr/>
          <a:lstStyle/>
          <a:p>
            <a:r>
              <a:t>Edit Master text styles
Second level
Third level
Fourth level
Fifth level</a:t>
            </a:r>
          </a:p>
        </p:txBody>
      </p:sp>
      <p:sp>
        <p:nvSpPr>
          <p:cNvPr id="164"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69" y="6530491"/>
            <a:ext cx="232875" cy="228509"/>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4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20" name="Rectangle Bottom"/>
          <p:cNvSpPr/>
          <p:nvPr/>
        </p:nvSpPr>
        <p:spPr>
          <a:xfrm>
            <a:off x="-3" y="6702676"/>
            <a:ext cx="12195182" cy="15533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4" cy="1297661"/>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4" cy="341562"/>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4" cy="367086"/>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9"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10" cy="628165"/>
          </a:xfrm>
          <a:prstGeom prst="rect">
            <a:avLst/>
          </a:prstGeom>
          <a:ln w="12700">
            <a:miter lim="400000"/>
          </a:ln>
        </p:spPr>
      </p:pic>
      <p:sp>
        <p:nvSpPr>
          <p:cNvPr id="226" name="Text Placeholder Author Position"/>
          <p:cNvSpPr>
            <a:spLocks noGrp="1"/>
          </p:cNvSpPr>
          <p:nvPr>
            <p:ph type="body" sz="quarter" idx="22" hasCustomPrompt="1"/>
          </p:nvPr>
        </p:nvSpPr>
        <p:spPr>
          <a:xfrm>
            <a:off x="553078" y="5344178"/>
            <a:ext cx="2980702" cy="444797"/>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78" y="4851837"/>
            <a:ext cx="2980702"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90"/>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24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1" name="Picture Bulb" descr="Picture Bulb"/>
          <p:cNvPicPr>
            <a:picLocks noChangeAspect="1"/>
          </p:cNvPicPr>
          <p:nvPr/>
        </p:nvPicPr>
        <p:blipFill>
          <a:blip r:embed="rId2"/>
          <a:stretch>
            <a:fillRect/>
          </a:stretch>
        </p:blipFill>
        <p:spPr>
          <a:xfrm>
            <a:off x="235204" y="1792352"/>
            <a:ext cx="1830305" cy="4062227"/>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42" cy="690978"/>
          </a:xfrm>
          <a:prstGeom prst="rect">
            <a:avLst/>
          </a:prstGeom>
          <a:ln w="12700">
            <a:miter lim="400000"/>
          </a:ln>
        </p:spPr>
      </p:pic>
      <p:sp>
        <p:nvSpPr>
          <p:cNvPr id="264"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6"/>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42" cy="690978"/>
          </a:xfrm>
          <a:prstGeom prst="rect">
            <a:avLst/>
          </a:prstGeom>
          <a:ln w="12700">
            <a:miter lim="400000"/>
          </a:ln>
        </p:spPr>
      </p:pic>
      <p:sp>
        <p:nvSpPr>
          <p:cNvPr id="277" name="Slide Title"/>
          <p:cNvSpPr txBox="1">
            <a:spLocks noGrp="1"/>
          </p:cNvSpPr>
          <p:nvPr>
            <p:ph type="title" hasCustomPrompt="1"/>
          </p:nvPr>
        </p:nvSpPr>
        <p:spPr>
          <a:xfrm>
            <a:off x="1296956" y="100746"/>
            <a:ext cx="8625521" cy="882660"/>
          </a:xfrm>
          <a:prstGeom prst="rect">
            <a:avLst/>
          </a:prstGeom>
        </p:spPr>
        <p:txBody>
          <a:bodyPr/>
          <a:lstStyle/>
          <a:p>
            <a:r>
              <a:t>Slide Title</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87" name="Picture Bulb" descr="Picture Bulb"/>
          <p:cNvPicPr>
            <a:picLocks noChangeAspect="1"/>
          </p:cNvPicPr>
          <p:nvPr/>
        </p:nvPicPr>
        <p:blipFill>
          <a:blip r:embed="rId2"/>
          <a:stretch>
            <a:fillRect/>
          </a:stretch>
        </p:blipFill>
        <p:spPr>
          <a:xfrm>
            <a:off x="155999" y="5098867"/>
            <a:ext cx="779212" cy="1729398"/>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prstGeom prst="rect">
            <a:avLst/>
          </a:prstGeom>
        </p:spPr>
        <p:txBody>
          <a:bodyPr/>
          <a:lstStyle/>
          <a:p>
            <a:r>
              <a:t>Slide Title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50"/>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a:latin typeface="Consolas"/>
                <a:ea typeface="Consolas"/>
                <a:cs typeface="Consolas"/>
                <a:sym typeface="Consolas"/>
              </a:defRPr>
            </a:lvl1pPr>
            <a:lvl2pPr marL="710278" indent="-267365">
              <a:spcBef>
                <a:spcPct val="0"/>
              </a:spcBef>
              <a:defRPr sz="2300">
                <a:latin typeface="Consolas"/>
                <a:ea typeface="Consolas"/>
                <a:cs typeface="Consolas"/>
                <a:sym typeface="Consolas"/>
              </a:defRPr>
            </a:lvl2pPr>
            <a:lvl3pPr marL="1181155" indent="-285805">
              <a:spcBef>
                <a:spcPct val="0"/>
              </a:spcBef>
              <a:defRPr sz="2300">
                <a:latin typeface="Consolas"/>
                <a:ea typeface="Consolas"/>
                <a:cs typeface="Consolas"/>
                <a:sym typeface="Consolas"/>
              </a:defRPr>
            </a:lvl3pPr>
            <a:lvl4pPr marL="1647999" indent="-300212">
              <a:spcBef>
                <a:spcPct val="0"/>
              </a:spcBef>
              <a:defRPr sz="2300">
                <a:latin typeface="Consolas"/>
                <a:ea typeface="Consolas"/>
                <a:cs typeface="Consolas"/>
                <a:sym typeface="Consolas"/>
              </a:defRPr>
            </a:lvl4pPr>
            <a:lvl5pPr marL="2037651" indent="-245360">
              <a:spcBef>
                <a:spcPct val="0"/>
              </a:spcBef>
              <a:defRPr sz="2300">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0"/>
            <a:ext cx="11811097" cy="5561135"/>
          </a:xfrm>
          <a:prstGeom prst="rect">
            <a:avLst/>
          </a:prstGeom>
        </p:spPr>
        <p:txBody>
          <a:bodyPr/>
          <a:lstStyle>
            <a:lvl1pPr marL="0" indent="0">
              <a:buSzTx/>
              <a:buNone/>
            </a:lvl1pPr>
          </a:lstStyle>
          <a:p>
            <a:r>
              <a:t>Sample source code:</a:t>
            </a:r>
          </a:p>
        </p:txBody>
      </p:sp>
      <p:sp>
        <p:nvSpPr>
          <p:cNvPr id="300"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63" cy="3044434"/>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313"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24" name="Rectangle Bottom"/>
          <p:cNvSpPr/>
          <p:nvPr/>
        </p:nvSpPr>
        <p:spPr>
          <a:xfrm>
            <a:off x="-1" y="6263999"/>
            <a:ext cx="12192007" cy="59400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6" cy="1184875"/>
          </a:xfrm>
          <a:prstGeom prst="rect">
            <a:avLst/>
          </a:prstGeom>
          <a:ln w="12700">
            <a:miter lim="400000"/>
          </a:ln>
        </p:spPr>
      </p:pic>
      <p:sp>
        <p:nvSpPr>
          <p:cNvPr id="327"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7"/>
            <a:ext cx="5545598" cy="4957080"/>
          </a:xfrm>
          <a:prstGeom prst="rect">
            <a:avLst/>
          </a:prstGeom>
        </p:spPr>
        <p:txBody>
          <a:bodyPr/>
          <a:lstStyle/>
          <a:p>
            <a:r>
              <a:t>Edit Master text styles
Second level
Third level
Fourth level
Fifth level</a:t>
            </a:r>
          </a:p>
        </p:txBody>
      </p:sp>
      <p:sp>
        <p:nvSpPr>
          <p:cNvPr id="329"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72"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4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7"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6"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3" name="Rectangle Left First"/>
          <p:cNvSpPr/>
          <p:nvPr/>
        </p:nvSpPr>
        <p:spPr>
          <a:xfrm>
            <a:off x="4079775" y="1355069"/>
            <a:ext cx="48007" cy="550293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4" name="Rectangle Down"/>
          <p:cNvSpPr/>
          <p:nvPr/>
        </p:nvSpPr>
        <p:spPr>
          <a:xfrm>
            <a:off x="-1" y="6721481"/>
            <a:ext cx="12192007" cy="136524"/>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72" y="6512494"/>
            <a:ext cx="232873" cy="228507"/>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9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191" name="Rectangle Bottom"/>
          <p:cNvSpPr/>
          <p:nvPr/>
        </p:nvSpPr>
        <p:spPr>
          <a:xfrm>
            <a:off x="-2" y="6371332"/>
            <a:ext cx="12195180"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192" name="Rectangle Bottom Copyright"/>
          <p:cNvSpPr txBox="1"/>
          <p:nvPr/>
        </p:nvSpPr>
        <p:spPr>
          <a:xfrm>
            <a:off x="156718" y="6454758"/>
            <a:ext cx="11878564" cy="300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93" name="Picture SoftUni Mascot" descr="Picture SoftUni Mascot"/>
          <p:cNvPicPr>
            <a:picLocks noChangeAspect="1"/>
          </p:cNvPicPr>
          <p:nvPr/>
        </p:nvPicPr>
        <p:blipFill>
          <a:blip r:embed="rId3"/>
          <a:stretch>
            <a:fillRect/>
          </a:stretch>
        </p:blipFill>
        <p:spPr>
          <a:xfrm>
            <a:off x="642586" y="2898830"/>
            <a:ext cx="2451608" cy="2959743"/>
          </a:xfrm>
          <a:prstGeom prst="rect">
            <a:avLst/>
          </a:prstGeom>
          <a:ln w="12700">
            <a:miter lim="400000"/>
          </a:ln>
        </p:spPr>
      </p:pic>
      <p:grpSp>
        <p:nvGrpSpPr>
          <p:cNvPr id="209" name="Group SoftUni Brands"/>
          <p:cNvGrpSpPr/>
          <p:nvPr/>
        </p:nvGrpSpPr>
        <p:grpSpPr>
          <a:xfrm>
            <a:off x="3332213" y="1702472"/>
            <a:ext cx="8314912" cy="3543785"/>
            <a:chOff x="-1" y="0"/>
            <a:chExt cx="8314911" cy="3543783"/>
          </a:xfrm>
        </p:grpSpPr>
        <p:pic>
          <p:nvPicPr>
            <p:cNvPr id="194" name="Picture SoftUni Kids Logo" descr="Picture SoftUni Kids Logo"/>
            <p:cNvPicPr>
              <a:picLocks noChangeAspect="1"/>
            </p:cNvPicPr>
            <p:nvPr/>
          </p:nvPicPr>
          <p:blipFill>
            <a:blip r:embed="rId4"/>
            <a:stretch>
              <a:fillRect/>
            </a:stretch>
          </p:blipFill>
          <p:spPr>
            <a:xfrm>
              <a:off x="7184666" y="2073821"/>
              <a:ext cx="1130245" cy="1389258"/>
            </a:xfrm>
            <a:prstGeom prst="rect">
              <a:avLst/>
            </a:prstGeom>
            <a:ln w="12700" cap="flat">
              <a:noFill/>
              <a:miter lim="400000"/>
            </a:ln>
            <a:effectLst/>
          </p:spPr>
        </p:pic>
        <p:pic>
          <p:nvPicPr>
            <p:cNvPr id="195" name="Picture SoftUni Foundation Logo" descr="Picture SoftUni Foundation Logo"/>
            <p:cNvPicPr>
              <a:picLocks noChangeAspect="1"/>
            </p:cNvPicPr>
            <p:nvPr/>
          </p:nvPicPr>
          <p:blipFill>
            <a:blip r:embed="rId5"/>
            <a:stretch>
              <a:fillRect/>
            </a:stretch>
          </p:blipFill>
          <p:spPr>
            <a:xfrm>
              <a:off x="5721696" y="2085758"/>
              <a:ext cx="1166403" cy="1350758"/>
            </a:xfrm>
            <a:prstGeom prst="rect">
              <a:avLst/>
            </a:prstGeom>
            <a:ln w="12700" cap="flat">
              <a:noFill/>
              <a:miter lim="400000"/>
            </a:ln>
            <a:effectLst/>
          </p:spPr>
        </p:pic>
        <p:pic>
          <p:nvPicPr>
            <p:cNvPr id="196" name="Picture SoftUni Digital Logo" descr="Picture SoftUni Digital Logo"/>
            <p:cNvPicPr>
              <a:picLocks noChangeAspect="1"/>
            </p:cNvPicPr>
            <p:nvPr/>
          </p:nvPicPr>
          <p:blipFill>
            <a:blip r:embed="rId6"/>
            <a:stretch>
              <a:fillRect/>
            </a:stretch>
          </p:blipFill>
          <p:spPr>
            <a:xfrm>
              <a:off x="4325479" y="2086527"/>
              <a:ext cx="1084616" cy="1457257"/>
            </a:xfrm>
            <a:prstGeom prst="rect">
              <a:avLst/>
            </a:prstGeom>
            <a:ln w="12700" cap="flat">
              <a:noFill/>
              <a:miter lim="400000"/>
            </a:ln>
            <a:effectLst/>
          </p:spPr>
        </p:pic>
        <p:pic>
          <p:nvPicPr>
            <p:cNvPr id="197" name="Picture SoftUni Creative Logo" descr="Picture SoftUni Creative Logo"/>
            <p:cNvPicPr>
              <a:picLocks noChangeAspect="1"/>
            </p:cNvPicPr>
            <p:nvPr/>
          </p:nvPicPr>
          <p:blipFill>
            <a:blip r:embed="rId7"/>
            <a:stretch>
              <a:fillRect/>
            </a:stretch>
          </p:blipFill>
          <p:spPr>
            <a:xfrm>
              <a:off x="2841696" y="2073820"/>
              <a:ext cx="1166402" cy="1389259"/>
            </a:xfrm>
            <a:prstGeom prst="rect">
              <a:avLst/>
            </a:prstGeom>
            <a:ln w="12700" cap="flat">
              <a:noFill/>
              <a:miter lim="400000"/>
            </a:ln>
            <a:effectLst/>
          </p:spPr>
        </p:pic>
        <p:pic>
          <p:nvPicPr>
            <p:cNvPr id="198" name="Picture SoftUni Svetlina Logo" descr="Picture SoftUni Svetlina Logo"/>
            <p:cNvPicPr>
              <a:picLocks noChangeAspect="1"/>
            </p:cNvPicPr>
            <p:nvPr/>
          </p:nvPicPr>
          <p:blipFill>
            <a:blip r:embed="rId8"/>
            <a:stretch>
              <a:fillRect/>
            </a:stretch>
          </p:blipFill>
          <p:spPr>
            <a:xfrm>
              <a:off x="1402812" y="2073820"/>
              <a:ext cx="1166402" cy="1402231"/>
            </a:xfrm>
            <a:prstGeom prst="rect">
              <a:avLst/>
            </a:prstGeom>
            <a:ln w="12700" cap="flat">
              <a:noFill/>
              <a:miter lim="400000"/>
            </a:ln>
            <a:effectLst/>
          </p:spPr>
        </p:pic>
        <p:pic>
          <p:nvPicPr>
            <p:cNvPr id="199" name="Picture Software University Logo" descr="Picture Software University Logo"/>
            <p:cNvPicPr>
              <a:picLocks noChangeAspect="1"/>
            </p:cNvPicPr>
            <p:nvPr/>
          </p:nvPicPr>
          <p:blipFill>
            <a:blip r:embed="rId9"/>
            <a:stretch>
              <a:fillRect/>
            </a:stretch>
          </p:blipFill>
          <p:spPr>
            <a:xfrm>
              <a:off x="-2" y="2073822"/>
              <a:ext cx="1164657" cy="1440002"/>
            </a:xfrm>
            <a:prstGeom prst="rect">
              <a:avLst/>
            </a:prstGeom>
            <a:ln w="12700" cap="flat">
              <a:noFill/>
              <a:miter lim="400000"/>
            </a:ln>
            <a:effectLst/>
          </p:spPr>
        </p:pic>
        <p:sp>
          <p:nvSpPr>
            <p:cNvPr id="200" name="Straight Connector 6"/>
            <p:cNvSpPr/>
            <p:nvPr/>
          </p:nvSpPr>
          <p:spPr>
            <a:xfrm>
              <a:off x="7744898"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1" name="Straight Connector 5"/>
            <p:cNvSpPr/>
            <p:nvPr/>
          </p:nvSpPr>
          <p:spPr>
            <a:xfrm>
              <a:off x="6304898"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2" name="Straight Connector 4"/>
            <p:cNvSpPr/>
            <p:nvPr/>
          </p:nvSpPr>
          <p:spPr>
            <a:xfrm>
              <a:off x="4864897"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3" name="Straight Connector 3"/>
            <p:cNvSpPr/>
            <p:nvPr/>
          </p:nvSpPr>
          <p:spPr>
            <a:xfrm>
              <a:off x="3424896"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4" name="Straight Connector 2"/>
            <p:cNvSpPr/>
            <p:nvPr/>
          </p:nvSpPr>
          <p:spPr>
            <a:xfrm>
              <a:off x="1977696"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5" name="Straight Connector 1"/>
            <p:cNvSpPr/>
            <p:nvPr/>
          </p:nvSpPr>
          <p:spPr>
            <a:xfrm>
              <a:off x="583109"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6" name="Straight Connector Horizontal"/>
            <p:cNvSpPr/>
            <p:nvPr/>
          </p:nvSpPr>
          <p:spPr>
            <a:xfrm>
              <a:off x="583109" y="1633091"/>
              <a:ext cx="7161790"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7" name="Straight Connector 0"/>
            <p:cNvSpPr/>
            <p:nvPr/>
          </p:nvSpPr>
          <p:spPr>
            <a:xfrm>
              <a:off x="4164003" y="139052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208" name="Picture SoftUni Logo" descr="Picture SoftUni Logo"/>
            <p:cNvPicPr>
              <a:picLocks noChangeAspect="1"/>
            </p:cNvPicPr>
            <p:nvPr/>
          </p:nvPicPr>
          <p:blipFill>
            <a:blip r:embed="rId10"/>
            <a:stretch>
              <a:fillRect/>
            </a:stretch>
          </p:blipFill>
          <p:spPr>
            <a:xfrm>
              <a:off x="3564553" y="-1"/>
              <a:ext cx="1198903" cy="1198904"/>
            </a:xfrm>
            <a:prstGeom prst="rect">
              <a:avLst/>
            </a:prstGeom>
            <a:ln w="12700" cap="flat">
              <a:noFill/>
              <a:miter lim="400000"/>
            </a:ln>
            <a:effectLst/>
          </p:spPr>
        </p:pic>
      </p:grpSp>
      <p:sp>
        <p:nvSpPr>
          <p:cNvPr id="210"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211" name="Logo Software University" descr="Logo Software University"/>
          <p:cNvPicPr>
            <a:picLocks noChangeAspect="1"/>
          </p:cNvPicPr>
          <p:nvPr/>
        </p:nvPicPr>
        <p:blipFill>
          <a:blip r:embed="rId11"/>
          <a:stretch>
            <a:fillRect/>
          </a:stretch>
        </p:blipFill>
        <p:spPr>
          <a:xfrm>
            <a:off x="10008761" y="190266"/>
            <a:ext cx="2013338" cy="690978"/>
          </a:xfrm>
          <a:prstGeom prst="rect">
            <a:avLst/>
          </a:prstGeom>
          <a:ln w="12700">
            <a:miter lim="400000"/>
          </a:ln>
        </p:spPr>
      </p:pic>
      <p:sp>
        <p:nvSpPr>
          <p:cNvPr id="212" name="Slide Number"/>
          <p:cNvSpPr txBox="1">
            <a:spLocks noGrp="1"/>
          </p:cNvSpPr>
          <p:nvPr>
            <p:ph type="sldNum" sz="quarter" idx="2"/>
          </p:nvPr>
        </p:nvSpPr>
        <p:spPr>
          <a:xfrm>
            <a:off x="8478978" y="6232198"/>
            <a:ext cx="258623" cy="248304"/>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4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sp>
        <p:nvSpPr>
          <p:cNvPr id="356"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57" name="Rectangle Bottom Copyright"/>
          <p:cNvSpPr txBox="1"/>
          <p:nvPr/>
        </p:nvSpPr>
        <p:spPr>
          <a:xfrm>
            <a:off x="156716" y="6454757"/>
            <a:ext cx="11878568" cy="300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374" name="Group SoftUni Brands"/>
          <p:cNvGrpSpPr/>
          <p:nvPr/>
        </p:nvGrpSpPr>
        <p:grpSpPr>
          <a:xfrm>
            <a:off x="3332205" y="1702466"/>
            <a:ext cx="8314925" cy="3543797"/>
            <a:chOff x="-1" y="0"/>
            <a:chExt cx="8314923" cy="3543796"/>
          </a:xfrm>
        </p:grpSpPr>
        <p:pic>
          <p:nvPicPr>
            <p:cNvPr id="359" name="Picture SoftUni Kids Logo" descr="Picture SoftUni Kids Logo"/>
            <p:cNvPicPr>
              <a:picLocks noChangeAspect="1"/>
            </p:cNvPicPr>
            <p:nvPr/>
          </p:nvPicPr>
          <p:blipFill>
            <a:blip r:embed="rId4"/>
            <a:stretch>
              <a:fillRect/>
            </a:stretch>
          </p:blipFill>
          <p:spPr>
            <a:xfrm>
              <a:off x="7184673" y="2073826"/>
              <a:ext cx="1130250" cy="1389264"/>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702" y="2085763"/>
              <a:ext cx="1166408" cy="1350763"/>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85" y="2086532"/>
              <a:ext cx="1084620" cy="1457264"/>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9" y="2073825"/>
              <a:ext cx="1166407" cy="1389265"/>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5" y="2073825"/>
              <a:ext cx="1166406" cy="1402236"/>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7"/>
              <a:ext cx="1164664" cy="1440008"/>
            </a:xfrm>
            <a:prstGeom prst="rect">
              <a:avLst/>
            </a:prstGeom>
            <a:ln w="12700" cap="flat">
              <a:noFill/>
              <a:miter lim="400000"/>
            </a:ln>
            <a:effectLst/>
          </p:spPr>
        </p:pic>
        <p:sp>
          <p:nvSpPr>
            <p:cNvPr id="365" name="Straight Connector 6"/>
            <p:cNvSpPr/>
            <p:nvPr/>
          </p:nvSpPr>
          <p:spPr>
            <a:xfrm>
              <a:off x="7744906"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6" name="Straight Connector 5"/>
            <p:cNvSpPr/>
            <p:nvPr/>
          </p:nvSpPr>
          <p:spPr>
            <a:xfrm>
              <a:off x="6304904"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7" name="Straight Connector 4"/>
            <p:cNvSpPr/>
            <p:nvPr/>
          </p:nvSpPr>
          <p:spPr>
            <a:xfrm>
              <a:off x="4864903" y="162674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8" name="Straight Connector 3"/>
            <p:cNvSpPr/>
            <p:nvPr/>
          </p:nvSpPr>
          <p:spPr>
            <a:xfrm>
              <a:off x="3424899" y="1626745"/>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69" name="Straight Connector 2"/>
            <p:cNvSpPr/>
            <p:nvPr/>
          </p:nvSpPr>
          <p:spPr>
            <a:xfrm>
              <a:off x="1977699"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0" name="Straight Connector 1"/>
            <p:cNvSpPr/>
            <p:nvPr/>
          </p:nvSpPr>
          <p:spPr>
            <a:xfrm>
              <a:off x="583111" y="1633095"/>
              <a:ext cx="6"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1" name="Straight Connector Horizontal"/>
            <p:cNvSpPr/>
            <p:nvPr/>
          </p:nvSpPr>
          <p:spPr>
            <a:xfrm>
              <a:off x="583110" y="1633096"/>
              <a:ext cx="716180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72" name="Straight Connector 0"/>
            <p:cNvSpPr/>
            <p:nvPr/>
          </p:nvSpPr>
          <p:spPr>
            <a:xfrm>
              <a:off x="4164007" y="1390524"/>
              <a:ext cx="7" cy="236226"/>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6" y="-1"/>
              <a:ext cx="1198908" cy="1198910"/>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42" cy="690978"/>
          </a:xfrm>
          <a:prstGeom prst="rect">
            <a:avLst/>
          </a:prstGeom>
          <a:ln w="12700">
            <a:miter lim="400000"/>
          </a:ln>
        </p:spPr>
      </p:pic>
      <p:sp>
        <p:nvSpPr>
          <p:cNvPr id="377" name="Slide Number"/>
          <p:cNvSpPr txBox="1">
            <a:spLocks noGrp="1"/>
          </p:cNvSpPr>
          <p:nvPr>
            <p:ph type="sldNum" sz="quarter" idx="2"/>
          </p:nvPr>
        </p:nvSpPr>
        <p:spPr>
          <a:xfrm>
            <a:off x="8504729" y="6127848"/>
            <a:ext cx="232873"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4"/>
            <a:ext cx="12192000" cy="6858006"/>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62" cy="965732"/>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60" cy="1017568"/>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8" cy="1473884"/>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62"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1_Title and Content">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5"/>
            <a:ext cx="12192000" cy="6858008"/>
          </a:xfrm>
          <a:prstGeom prst="rect">
            <a:avLst/>
          </a:prstGeom>
          <a:ln w="12700">
            <a:miter lim="400000"/>
          </a:ln>
        </p:spPr>
      </p:pic>
      <p:sp>
        <p:nvSpPr>
          <p:cNvPr id="401"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420" name="Group 27"/>
          <p:cNvGrpSpPr/>
          <p:nvPr/>
        </p:nvGrpSpPr>
        <p:grpSpPr>
          <a:xfrm>
            <a:off x="108580" y="5591695"/>
            <a:ext cx="641776" cy="1016993"/>
            <a:chOff x="-2" y="-2"/>
            <a:chExt cx="641774" cy="1016991"/>
          </a:xfrm>
        </p:grpSpPr>
        <p:grpSp>
          <p:nvGrpSpPr>
            <p:cNvPr id="407" name="Group 28"/>
            <p:cNvGrpSpPr/>
            <p:nvPr/>
          </p:nvGrpSpPr>
          <p:grpSpPr>
            <a:xfrm>
              <a:off x="-3" y="-3"/>
              <a:ext cx="641776" cy="773687"/>
              <a:chOff x="0" y="-1"/>
              <a:chExt cx="641774" cy="773685"/>
            </a:xfrm>
          </p:grpSpPr>
          <p:sp>
            <p:nvSpPr>
              <p:cNvPr id="402" name="Oval 41"/>
              <p:cNvSpPr/>
              <p:nvPr/>
            </p:nvSpPr>
            <p:spPr>
              <a:xfrm>
                <a:off x="-1" y="-2"/>
                <a:ext cx="641775" cy="64177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3" name="Rectangle 5"/>
              <p:cNvSpPr/>
              <p:nvPr/>
            </p:nvSpPr>
            <p:spPr>
              <a:xfrm>
                <a:off x="169275"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4" name="Rectangle 5"/>
              <p:cNvSpPr/>
              <p:nvPr/>
            </p:nvSpPr>
            <p:spPr>
              <a:xfrm flipH="1">
                <a:off x="73537"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5" name="Arc 44"/>
              <p:cNvSpPr/>
              <p:nvPr/>
            </p:nvSpPr>
            <p:spPr>
              <a:xfrm>
                <a:off x="483474" y="65638"/>
                <a:ext cx="127409" cy="22583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406" name="Arc 45"/>
              <p:cNvSpPr/>
              <p:nvPr/>
            </p:nvSpPr>
            <p:spPr>
              <a:xfrm>
                <a:off x="445766" y="43377"/>
                <a:ext cx="13463" cy="1270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408" name="Rectangle: Rounded Corners 29"/>
            <p:cNvSpPr/>
            <p:nvPr/>
          </p:nvSpPr>
          <p:spPr>
            <a:xfrm>
              <a:off x="165490" y="887723"/>
              <a:ext cx="310791"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09" name="Rectangle: Rounded Corners 30"/>
            <p:cNvSpPr/>
            <p:nvPr/>
          </p:nvSpPr>
          <p:spPr>
            <a:xfrm>
              <a:off x="212246" y="964143"/>
              <a:ext cx="217280" cy="5284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410" name="Straight Connector 31"/>
            <p:cNvSpPr/>
            <p:nvPr/>
          </p:nvSpPr>
          <p:spPr>
            <a:xfrm flipH="1" flipV="1">
              <a:off x="190970" y="369022"/>
              <a:ext cx="5665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1" name="Straight Connector 32"/>
            <p:cNvSpPr/>
            <p:nvPr/>
          </p:nvSpPr>
          <p:spPr>
            <a:xfrm flipH="1">
              <a:off x="228093" y="640324"/>
              <a:ext cx="185181"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414" name="Group 33"/>
            <p:cNvGrpSpPr/>
            <p:nvPr/>
          </p:nvGrpSpPr>
          <p:grpSpPr>
            <a:xfrm>
              <a:off x="96516" y="240786"/>
              <a:ext cx="153193" cy="157281"/>
              <a:chExt cx="153192" cy="157280"/>
            </a:xfrm>
          </p:grpSpPr>
          <p:sp>
            <p:nvSpPr>
              <p:cNvPr id="412" name="Straight Connector 39"/>
              <p:cNvSpPr/>
              <p:nvPr/>
            </p:nvSpPr>
            <p:spPr>
              <a:xfrm flipH="1" flipV="1">
                <a:off x="586" y="78641"/>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3" name="Straight Connector 40"/>
              <p:cNvSpPr/>
              <p:nvPr/>
            </p:nvSpPr>
            <p:spPr>
              <a:xfrm flipH="1">
                <a:off x="0" y="-1"/>
                <a:ext cx="152607"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415" name="Straight Connector 34"/>
            <p:cNvSpPr/>
            <p:nvPr/>
          </p:nvSpPr>
          <p:spPr>
            <a:xfrm flipV="1">
              <a:off x="393011" y="369022"/>
              <a:ext cx="4994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6" name="Rectangle: Rounded Corners 35"/>
            <p:cNvSpPr/>
            <p:nvPr/>
          </p:nvSpPr>
          <p:spPr>
            <a:xfrm>
              <a:off x="149904" y="811303"/>
              <a:ext cx="341963"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419" name="Group 36"/>
            <p:cNvGrpSpPr/>
            <p:nvPr/>
          </p:nvGrpSpPr>
          <p:grpSpPr>
            <a:xfrm>
              <a:off x="388191" y="240786"/>
              <a:ext cx="153193" cy="157279"/>
              <a:chExt cx="153192" cy="157278"/>
            </a:xfrm>
          </p:grpSpPr>
          <p:sp>
            <p:nvSpPr>
              <p:cNvPr id="417" name="Straight Connector 37"/>
              <p:cNvSpPr/>
              <p:nvPr/>
            </p:nvSpPr>
            <p:spPr>
              <a:xfrm flipV="1">
                <a:off x="-2" y="78639"/>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418" name="Straight Connector 38"/>
              <p:cNvSpPr/>
              <p:nvPr/>
            </p:nvSpPr>
            <p:spPr>
              <a:xfrm>
                <a:off x="584" y="-1"/>
                <a:ext cx="15260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421"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22" name="Rectangle Top"/>
          <p:cNvSpPr/>
          <p:nvPr/>
        </p:nvSpPr>
        <p:spPr>
          <a:xfrm>
            <a:off x="-3" y="0"/>
            <a:ext cx="12196806" cy="1095376"/>
          </a:xfrm>
          <a:prstGeom prst="rect">
            <a:avLst/>
          </a:prstGeom>
          <a:solidFill>
            <a:srgbClr val="A7A7A7"/>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23"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24"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535353"/>
                </a:solidFill>
              </a:defRPr>
            </a:lvl1pPr>
          </a:lstStyle>
          <a:p>
            <a:r>
              <a:t>Slide Title</a:t>
            </a: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432" name="Picture Background" descr="Picture Background"/>
          <p:cNvPicPr>
            <a:picLocks noChangeAspect="1"/>
          </p:cNvPicPr>
          <p:nvPr/>
        </p:nvPicPr>
        <p:blipFill>
          <a:blip r:embed="rId1"/>
          <a:srcRect b="1671"/>
          <a:stretch>
            <a:fillRect/>
          </a:stretch>
        </p:blipFill>
        <p:spPr>
          <a:xfrm>
            <a:off x="0" y="-3"/>
            <a:ext cx="12192000" cy="6858005"/>
          </a:xfrm>
          <a:prstGeom prst="rect">
            <a:avLst/>
          </a:prstGeom>
          <a:ln w="12700">
            <a:miter lim="400000"/>
          </a:ln>
        </p:spPr>
      </p:pic>
      <p:sp>
        <p:nvSpPr>
          <p:cNvPr id="433" name="Body Level One…"/>
          <p:cNvSpPr txBox="1">
            <a:spLocks noGrp="1"/>
          </p:cNvSpPr>
          <p:nvPr>
            <p:ph type="body" idx="1" hasCustomPrompt="1"/>
          </p:nvPr>
        </p:nvSpPr>
        <p:spPr>
          <a:xfrm>
            <a:off x="190402" y="1196123"/>
            <a:ext cx="11818096" cy="5528770"/>
          </a:xfrm>
          <a:prstGeom prst="rect">
            <a:avLst/>
          </a:prstGeom>
        </p:spPr>
        <p:txBody>
          <a:bodyPr/>
          <a:lstStyle/>
          <a:p>
            <a:r>
              <a:t>Edit Master text styles</a:t>
            </a:r>
          </a:p>
          <a:p>
            <a:pPr lvl="1"/>
            <a:endParaRPr/>
          </a:p>
          <a:p>
            <a:pPr lvl="2"/>
            <a:endParaRPr/>
          </a:p>
          <a:p>
            <a:pPr lvl="3"/>
            <a:endParaRPr/>
          </a:p>
          <a:p>
            <a:pPr lvl="4"/>
            <a:endParaRPr/>
          </a:p>
        </p:txBody>
      </p:sp>
      <p:sp>
        <p:nvSpPr>
          <p:cNvPr id="43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35"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436" name="Slide Title"/>
          <p:cNvSpPr txBox="1">
            <a:spLocks noGrp="1"/>
          </p:cNvSpPr>
          <p:nvPr>
            <p:ph type="title" hasCustomPrompt="1"/>
          </p:nvPr>
        </p:nvSpPr>
        <p:spPr>
          <a:xfrm>
            <a:off x="190406" y="100746"/>
            <a:ext cx="9715594" cy="882660"/>
          </a:xfrm>
          <a:prstGeom prst="rect">
            <a:avLst/>
          </a:prstGeom>
        </p:spPr>
        <p:txBody>
          <a:bodyPr/>
          <a:lstStyle>
            <a:lvl1pPr>
              <a:defRPr>
                <a:solidFill>
                  <a:srgbClr val="FFFFFF"/>
                </a:solidFill>
              </a:defRPr>
            </a:lvl1pPr>
          </a:lstStyle>
          <a:p>
            <a:r>
              <a:t>Slide Title</a:t>
            </a:r>
          </a:p>
        </p:txBody>
      </p:sp>
      <p:sp>
        <p:nvSpPr>
          <p:cNvPr id="4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220" name="Picture Forum" descr="Picture Forum">
            <a:hlinkClick r:id="rId3"/>
          </p:cNvPr>
          <p:cNvPicPr>
            <a:picLocks noChangeAspect="1"/>
          </p:cNvPicPr>
          <p:nvPr/>
        </p:nvPicPr>
        <p:blipFill>
          <a:blip r:embed="rId2"/>
          <a:stretch>
            <a:fillRect/>
          </a:stretch>
        </p:blipFill>
        <p:spPr>
          <a:xfrm>
            <a:off x="10524349" y="5249555"/>
            <a:ext cx="970158" cy="965728"/>
          </a:xfrm>
          <a:prstGeom prst="rect">
            <a:avLst/>
          </a:prstGeom>
          <a:ln w="12700">
            <a:miter lim="400000"/>
          </a:ln>
        </p:spPr>
      </p:pic>
      <p:pic>
        <p:nvPicPr>
          <p:cNvPr id="221" name="Picture Logo FB" descr="Picture Logo FB">
            <a:hlinkClick r:id="rId5"/>
          </p:cNvPr>
          <p:cNvPicPr>
            <a:picLocks noChangeAspect="1"/>
          </p:cNvPicPr>
          <p:nvPr/>
        </p:nvPicPr>
        <p:blipFill>
          <a:blip r:embed="rId4"/>
          <a:stretch>
            <a:fillRect/>
          </a:stretch>
        </p:blipFill>
        <p:spPr>
          <a:xfrm>
            <a:off x="10507450" y="3689937"/>
            <a:ext cx="1003956" cy="1017564"/>
          </a:xfrm>
          <a:prstGeom prst="rect">
            <a:avLst/>
          </a:prstGeom>
          <a:ln w="12700">
            <a:miter lim="400000"/>
          </a:ln>
        </p:spPr>
      </p:pic>
      <p:pic>
        <p:nvPicPr>
          <p:cNvPr id="222" name="Picture Logo SoftUni Right" descr="Picture Logo SoftUni Right">
            <a:hlinkClick r:id="rId7"/>
          </p:cNvPr>
          <p:cNvPicPr>
            <a:picLocks noChangeAspect="1"/>
          </p:cNvPicPr>
          <p:nvPr/>
        </p:nvPicPr>
        <p:blipFill>
          <a:blip r:embed="rId6"/>
          <a:stretch>
            <a:fillRect/>
          </a:stretch>
        </p:blipFill>
        <p:spPr>
          <a:xfrm>
            <a:off x="10413400" y="1673998"/>
            <a:ext cx="1192057" cy="1473882"/>
          </a:xfrm>
          <a:prstGeom prst="rect">
            <a:avLst/>
          </a:prstGeom>
          <a:ln w="12700">
            <a:miter lim="400000"/>
          </a:ln>
        </p:spPr>
      </p:pic>
      <p:pic>
        <p:nvPicPr>
          <p:cNvPr id="223" name="Picture SoftUni Mascot" descr="Picture SoftUni Mascot">
            <a:hlinkClick r:id="rId9"/>
          </p:cNvPr>
          <p:cNvPicPr>
            <a:picLocks noChangeAspect="1"/>
          </p:cNvPicPr>
          <p:nvPr/>
        </p:nvPicPr>
        <p:blipFill>
          <a:blip r:embed="rId8"/>
          <a:stretch>
            <a:fillRect/>
          </a:stretch>
        </p:blipFill>
        <p:spPr>
          <a:xfrm>
            <a:off x="7181956" y="2584287"/>
            <a:ext cx="2732958" cy="3630997"/>
          </a:xfrm>
          <a:prstGeom prst="rect">
            <a:avLst/>
          </a:prstGeom>
          <a:ln w="12700">
            <a:miter lim="400000"/>
          </a:ln>
        </p:spPr>
      </p:pic>
      <p:sp>
        <p:nvSpPr>
          <p:cNvPr id="224"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4">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25" name="Rectangle Top"/>
          <p:cNvSpPr/>
          <p:nvPr/>
        </p:nvSpPr>
        <p:spPr>
          <a:xfrm>
            <a:off x="-2" y="0"/>
            <a:ext cx="12195180"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26"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27"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3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36" name="Rectangle Bottom"/>
          <p:cNvSpPr/>
          <p:nvPr/>
        </p:nvSpPr>
        <p:spPr>
          <a:xfrm>
            <a:off x="-1" y="6702676"/>
            <a:ext cx="12195178" cy="155325"/>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37" name="Picture Logo SoftUni" descr="Picture Logo SoftUni"/>
          <p:cNvPicPr>
            <a:picLocks noChangeAspect="1"/>
          </p:cNvPicPr>
          <p:nvPr/>
        </p:nvPicPr>
        <p:blipFill>
          <a:blip r:embed="rId2"/>
          <a:stretch>
            <a:fillRect/>
          </a:stretch>
        </p:blipFill>
        <p:spPr>
          <a:xfrm>
            <a:off x="4324460" y="5183999"/>
            <a:ext cx="3751541" cy="1297656"/>
          </a:xfrm>
          <a:prstGeom prst="rect">
            <a:avLst/>
          </a:prstGeom>
          <a:ln w="12700">
            <a:miter lim="400000"/>
          </a:ln>
        </p:spPr>
      </p:pic>
      <p:sp>
        <p:nvSpPr>
          <p:cNvPr id="238" name="Body Level One…"/>
          <p:cNvSpPr txBox="1">
            <a:spLocks noGrp="1"/>
          </p:cNvSpPr>
          <p:nvPr>
            <p:ph type="body" sz="quarter" idx="1" hasCustomPrompt="1"/>
          </p:nvPr>
        </p:nvSpPr>
        <p:spPr>
          <a:xfrm>
            <a:off x="8708504" y="6130862"/>
            <a:ext cx="2951519" cy="341557"/>
          </a:xfrm>
          <a:prstGeom prst="rect">
            <a:avLst/>
          </a:prstGeom>
        </p:spPr>
        <p:txBody>
          <a:bodyPr anchor="ctr"/>
          <a:lstStyle>
            <a:lvl1pPr marL="0" indent="0" algn="r">
              <a:lnSpc>
                <a:spcPct val="104999"/>
              </a:lnSpc>
              <a:spcBef>
                <a:spcPct val="0"/>
              </a:spcBef>
              <a:buSzTx/>
              <a:buNone/>
              <a:defRPr sz="1700" b="1">
                <a:solidFill>
                  <a:srgbClr val="1A334C"/>
                </a:solidFill>
              </a:defRPr>
            </a:lvl1pPr>
            <a:lvl2pPr marL="640530" indent="-197618" algn="r">
              <a:lnSpc>
                <a:spcPct val="104999"/>
              </a:lnSpc>
              <a:spcBef>
                <a:spcPct val="0"/>
              </a:spcBef>
              <a:defRPr sz="1700" b="1">
                <a:solidFill>
                  <a:srgbClr val="1A334C"/>
                </a:solidFill>
              </a:defRPr>
            </a:lvl2pPr>
            <a:lvl3pPr marL="1106597" indent="-211247" algn="r">
              <a:lnSpc>
                <a:spcPct val="104999"/>
              </a:lnSpc>
              <a:spcBef>
                <a:spcPct val="0"/>
              </a:spcBef>
              <a:defRPr sz="1700" b="1">
                <a:solidFill>
                  <a:srgbClr val="1A334C"/>
                </a:solidFill>
              </a:defRPr>
            </a:lvl3pPr>
            <a:lvl4pPr marL="1569685" indent="-221897" algn="r">
              <a:lnSpc>
                <a:spcPct val="104999"/>
              </a:lnSpc>
              <a:spcBef>
                <a:spcPct val="0"/>
              </a:spcBef>
              <a:defRPr sz="1700" b="1">
                <a:solidFill>
                  <a:srgbClr val="1A334C"/>
                </a:solidFill>
              </a:defRPr>
            </a:lvl4pPr>
            <a:lvl5pPr marL="1973644" indent="-181355" algn="r">
              <a:lnSpc>
                <a:spcPct val="104999"/>
              </a:lnSpc>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39" name="Text Placeholder Company Name"/>
          <p:cNvSpPr>
            <a:spLocks noGrp="1"/>
          </p:cNvSpPr>
          <p:nvPr>
            <p:ph type="body" sz="quarter" idx="21" hasCustomPrompt="1"/>
          </p:nvPr>
        </p:nvSpPr>
        <p:spPr>
          <a:xfrm>
            <a:off x="8708504" y="5756628"/>
            <a:ext cx="2951519" cy="367081"/>
          </a:xfrm>
          <a:prstGeom prst="rect">
            <a:avLst/>
          </a:prstGeom>
        </p:spPr>
        <p:txBody>
          <a:bodyPr anchor="ctr"/>
          <a:lstStyle>
            <a:lvl1pPr marL="0" indent="0" algn="r">
              <a:lnSpc>
                <a:spcPct val="104999"/>
              </a:lnSpc>
              <a:spcBef>
                <a:spcPct val="0"/>
              </a:spcBef>
              <a:buSzTx/>
              <a:buNone/>
              <a:defRPr sz="1900" b="1">
                <a:solidFill>
                  <a:srgbClr val="1A334C"/>
                </a:solidFill>
              </a:defRPr>
            </a:lvl1pPr>
          </a:lstStyle>
          <a:p>
            <a:r>
              <a:t>Company Name</a:t>
            </a:r>
          </a:p>
        </p:txBody>
      </p:sp>
      <p:pic>
        <p:nvPicPr>
          <p:cNvPr id="240" name="Picture SoftUni Mascot" descr="Picture SoftUni Mascot"/>
          <p:cNvPicPr>
            <a:picLocks noChangeAspect="1"/>
          </p:cNvPicPr>
          <p:nvPr/>
        </p:nvPicPr>
        <p:blipFill>
          <a:blip r:embed="rId3"/>
          <a:stretch>
            <a:fillRect/>
          </a:stretch>
        </p:blipFill>
        <p:spPr>
          <a:xfrm flipH="1">
            <a:off x="8848924" y="2609644"/>
            <a:ext cx="2788894" cy="3018284"/>
          </a:xfrm>
          <a:prstGeom prst="rect">
            <a:avLst/>
          </a:prstGeom>
          <a:ln w="12700">
            <a:miter lim="400000"/>
          </a:ln>
        </p:spPr>
      </p:pic>
      <p:pic>
        <p:nvPicPr>
          <p:cNvPr id="241" name="Picture Logo Software University" descr="Picture Logo Software University">
            <a:hlinkClick r:id="rId5"/>
          </p:cNvPr>
          <p:cNvPicPr>
            <a:picLocks noChangeAspect="1"/>
          </p:cNvPicPr>
          <p:nvPr/>
        </p:nvPicPr>
        <p:blipFill>
          <a:blip r:embed="rId4"/>
          <a:stretch>
            <a:fillRect/>
          </a:stretch>
        </p:blipFill>
        <p:spPr>
          <a:xfrm>
            <a:off x="507943" y="5918567"/>
            <a:ext cx="1830306" cy="628160"/>
          </a:xfrm>
          <a:prstGeom prst="rect">
            <a:avLst/>
          </a:prstGeom>
          <a:ln w="12700">
            <a:miter lim="400000"/>
          </a:ln>
        </p:spPr>
      </p:pic>
      <p:sp>
        <p:nvSpPr>
          <p:cNvPr id="242" name="Text Placeholder Author Position"/>
          <p:cNvSpPr>
            <a:spLocks noGrp="1"/>
          </p:cNvSpPr>
          <p:nvPr>
            <p:ph type="body" sz="quarter" idx="22" hasCustomPrompt="1"/>
          </p:nvPr>
        </p:nvSpPr>
        <p:spPr>
          <a:xfrm>
            <a:off x="553081" y="5344179"/>
            <a:ext cx="2980697" cy="444795"/>
          </a:xfrm>
          <a:prstGeom prst="rect">
            <a:avLst/>
          </a:prstGeom>
        </p:spPr>
        <p:txBody>
          <a:bodyPr anchor="ctr"/>
          <a:lstStyle>
            <a:lvl1pPr marL="0" indent="0">
              <a:lnSpc>
                <a:spcPct val="104999"/>
              </a:lnSpc>
              <a:spcBef>
                <a:spcPct val="0"/>
              </a:spcBef>
              <a:buSzTx/>
              <a:buNone/>
              <a:defRPr sz="2300" b="1"/>
            </a:lvl1pPr>
          </a:lstStyle>
          <a:p>
            <a:r>
              <a:t>Position</a:t>
            </a:r>
          </a:p>
        </p:txBody>
      </p:sp>
      <p:sp>
        <p:nvSpPr>
          <p:cNvPr id="243" name="Text Placeholder Author Name"/>
          <p:cNvSpPr>
            <a:spLocks noGrp="1"/>
          </p:cNvSpPr>
          <p:nvPr>
            <p:ph type="body" sz="quarter" idx="23" hasCustomPrompt="1"/>
          </p:nvPr>
        </p:nvSpPr>
        <p:spPr>
          <a:xfrm>
            <a:off x="553081" y="4851837"/>
            <a:ext cx="2980697" cy="454399"/>
          </a:xfrm>
          <a:prstGeom prst="rect">
            <a:avLst/>
          </a:prstGeom>
        </p:spPr>
        <p:txBody>
          <a:bodyPr anchor="ctr"/>
          <a:lstStyle>
            <a:lvl1pPr marL="0" indent="0">
              <a:lnSpc>
                <a:spcPct val="104999"/>
              </a:lnSpc>
              <a:spcBef>
                <a:spcPct val="0"/>
              </a:spcBef>
              <a:buSzTx/>
              <a:buNone/>
              <a:defRPr sz="2700" b="1"/>
            </a:lvl1pPr>
          </a:lstStyle>
          <a:p>
            <a:r>
              <a:t>Author Name</a:t>
            </a:r>
          </a:p>
        </p:txBody>
      </p:sp>
      <p:sp>
        <p:nvSpPr>
          <p:cNvPr id="244" name="Picture Placeholder Title Image"/>
          <p:cNvSpPr>
            <a:spLocks noGrp="1"/>
          </p:cNvSpPr>
          <p:nvPr>
            <p:ph type="pic" sz="quarter" idx="24"/>
          </p:nvPr>
        </p:nvSpPr>
        <p:spPr>
          <a:xfrm>
            <a:off x="553081" y="2740912"/>
            <a:ext cx="4642920" cy="1936504"/>
          </a:xfrm>
          <a:prstGeom prst="rect">
            <a:avLst/>
          </a:prstGeom>
        </p:spPr>
        <p:txBody>
          <a:bodyPr lIns="91439" tIns="45719" rIns="91439" bIns="45719">
            <a:noAutofit/>
          </a:bodyPr>
          <a:lstStyle/>
          <a:p>
            <a:endParaRPr/>
          </a:p>
        </p:txBody>
      </p:sp>
      <p:sp>
        <p:nvSpPr>
          <p:cNvPr id="245"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46"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5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54"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lnSpc>
                <a:spcPct val="104999"/>
              </a:lnSpc>
              <a:buSzTx/>
              <a:buNone/>
              <a:defRPr sz="3900"/>
            </a:lvl1pPr>
            <a:lvl2pPr marL="896271" indent="-453359" algn="ctr">
              <a:lnSpc>
                <a:spcPct val="104999"/>
              </a:lnSpc>
              <a:defRPr sz="3900"/>
            </a:lvl2pPr>
            <a:lvl3pPr marL="1379976" indent="-484626" algn="ctr">
              <a:lnSpc>
                <a:spcPct val="104999"/>
              </a:lnSpc>
              <a:defRPr sz="3900"/>
            </a:lvl3pPr>
            <a:lvl4pPr marL="1856846" indent="-509058" algn="ctr">
              <a:lnSpc>
                <a:spcPct val="104999"/>
              </a:lnSpc>
              <a:defRPr sz="3900"/>
            </a:lvl4pPr>
            <a:lvl5pPr marL="2208340" indent="-416051" algn="ctr">
              <a:lnSpc>
                <a:spcPct val="104999"/>
              </a:lnSpc>
              <a:defRPr sz="3900"/>
            </a:lvl5pPr>
          </a:lstStyle>
          <a:p>
            <a:r>
              <a:t>Click to Edit Section Subtitle</a:t>
            </a:r>
          </a:p>
          <a:p>
            <a:pPr lvl="1"/>
            <a:endParaRPr/>
          </a:p>
          <a:p>
            <a:pPr lvl="2"/>
            <a:endParaRPr/>
          </a:p>
          <a:p>
            <a:pPr lvl="3"/>
            <a:endParaRPr/>
          </a:p>
          <a:p>
            <a:pPr lvl="4"/>
            <a:endParaRPr/>
          </a:p>
        </p:txBody>
      </p:sp>
      <p:sp>
        <p:nvSpPr>
          <p:cNvPr id="255" name="Click to Edit Section Title"/>
          <p:cNvSpPr txBox="1">
            <a:spLocks noGrp="1"/>
          </p:cNvSpPr>
          <p:nvPr>
            <p:ph type="title" hasCustomPrompt="1"/>
          </p:nvPr>
        </p:nvSpPr>
        <p:spPr>
          <a:xfrm>
            <a:off x="615109" y="4704824"/>
            <a:ext cx="10961783" cy="768085"/>
          </a:xfrm>
          <a:prstGeom prst="rect">
            <a:avLst/>
          </a:prstGeom>
        </p:spPr>
        <p:txBody>
          <a:bodyPr/>
          <a:lstStyle>
            <a:lvl1pPr algn="ctr">
              <a:defRPr sz="5300"/>
            </a:lvl1pPr>
          </a:lstStyle>
          <a:p>
            <a:r>
              <a:t>Click to Edit Section Title</a:t>
            </a:r>
          </a:p>
        </p:txBody>
      </p:sp>
      <p:sp>
        <p:nvSpPr>
          <p:cNvPr id="256"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6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64"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65" name="Body Level One…"/>
          <p:cNvSpPr txBox="1">
            <a:spLocks noGrp="1"/>
          </p:cNvSpPr>
          <p:nvPr>
            <p:ph type="body" idx="1" hasCustomPrompt="1"/>
          </p:nvPr>
        </p:nvSpPr>
        <p:spPr>
          <a:xfrm>
            <a:off x="190402" y="1196124"/>
            <a:ext cx="11818096" cy="5528767"/>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266"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67"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268"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7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76"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77"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78" name="Picture Bulb" descr="Picture Bulb"/>
          <p:cNvPicPr>
            <a:picLocks noChangeAspect="1"/>
          </p:cNvPicPr>
          <p:nvPr/>
        </p:nvPicPr>
        <p:blipFill>
          <a:blip r:embed="rId2"/>
          <a:stretch>
            <a:fillRect/>
          </a:stretch>
        </p:blipFill>
        <p:spPr>
          <a:xfrm>
            <a:off x="235204" y="1792354"/>
            <a:ext cx="1830305" cy="4062223"/>
          </a:xfrm>
          <a:prstGeom prst="rect">
            <a:avLst/>
          </a:prstGeom>
          <a:ln w="12700">
            <a:miter lim="400000"/>
          </a:ln>
        </p:spPr>
      </p:pic>
      <p:sp>
        <p:nvSpPr>
          <p:cNvPr id="279" name="Body Level One…"/>
          <p:cNvSpPr txBox="1">
            <a:spLocks noGrp="1"/>
          </p:cNvSpPr>
          <p:nvPr>
            <p:ph type="body" idx="1"/>
          </p:nvPr>
        </p:nvSpPr>
        <p:spPr>
          <a:xfrm>
            <a:off x="1866000" y="1121143"/>
            <a:ext cx="10129234" cy="5546589"/>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pic>
        <p:nvPicPr>
          <p:cNvPr id="280" name="Logo Software University" descr="Logo Software University"/>
          <p:cNvPicPr>
            <a:picLocks noChangeAspect="1"/>
          </p:cNvPicPr>
          <p:nvPr/>
        </p:nvPicPr>
        <p:blipFill>
          <a:blip r:embed="rId3"/>
          <a:stretch>
            <a:fillRect/>
          </a:stretch>
        </p:blipFill>
        <p:spPr>
          <a:xfrm>
            <a:off x="10008761" y="190266"/>
            <a:ext cx="2013337" cy="690977"/>
          </a:xfrm>
          <a:prstGeom prst="rect">
            <a:avLst/>
          </a:prstGeom>
          <a:ln w="12700">
            <a:miter lim="400000"/>
          </a:ln>
        </p:spPr>
      </p:pic>
      <p:sp>
        <p:nvSpPr>
          <p:cNvPr id="281" name="Slide Title"/>
          <p:cNvSpPr txBox="1">
            <a:spLocks noGrp="1"/>
          </p:cNvSpPr>
          <p:nvPr>
            <p:ph type="title" hasCustomPrompt="1"/>
          </p:nvPr>
        </p:nvSpPr>
        <p:spPr>
          <a:xfrm>
            <a:off x="1296956" y="100749"/>
            <a:ext cx="8625521" cy="882655"/>
          </a:xfrm>
          <a:prstGeom prst="rect">
            <a:avLst/>
          </a:prstGeom>
        </p:spPr>
        <p:txBody>
          <a:bodyPr/>
          <a:lstStyle/>
          <a:p>
            <a:r>
              <a:t>Slide Title</a:t>
            </a:r>
          </a:p>
        </p:txBody>
      </p:sp>
    </p:spTree>
  </p:cSld>
  <p:clrMapOvr>
    <a:masterClrMapping/>
  </p:clrMapOvr>
  <p:transition spd="med"/>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88"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289"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29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291" name="Picture Bulb" descr="Picture Bulb"/>
          <p:cNvPicPr>
            <a:picLocks noChangeAspect="1"/>
          </p:cNvPicPr>
          <p:nvPr/>
        </p:nvPicPr>
        <p:blipFill>
          <a:blip r:embed="rId2"/>
          <a:stretch>
            <a:fillRect/>
          </a:stretch>
        </p:blipFill>
        <p:spPr>
          <a:xfrm>
            <a:off x="520026" y="3314703"/>
            <a:ext cx="1260666" cy="2797951"/>
          </a:xfrm>
          <a:prstGeom prst="rect">
            <a:avLst/>
          </a:prstGeom>
          <a:ln w="12700">
            <a:miter lim="400000"/>
          </a:ln>
        </p:spPr>
      </p:pic>
      <p:sp>
        <p:nvSpPr>
          <p:cNvPr id="292" name="Body Level One…"/>
          <p:cNvSpPr txBox="1">
            <a:spLocks noGrp="1"/>
          </p:cNvSpPr>
          <p:nvPr>
            <p:ph type="body" idx="1"/>
          </p:nvPr>
        </p:nvSpPr>
        <p:spPr>
          <a:xfrm>
            <a:off x="1673561" y="1121143"/>
            <a:ext cx="10321675" cy="5546589"/>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pic>
        <p:nvPicPr>
          <p:cNvPr id="293" name="Logo Software University" descr="Logo Software University"/>
          <p:cNvPicPr>
            <a:picLocks noChangeAspect="1"/>
          </p:cNvPicPr>
          <p:nvPr/>
        </p:nvPicPr>
        <p:blipFill>
          <a:blip r:embed="rId3"/>
          <a:stretch>
            <a:fillRect/>
          </a:stretch>
        </p:blipFill>
        <p:spPr>
          <a:xfrm>
            <a:off x="10008761" y="190266"/>
            <a:ext cx="2013337" cy="690977"/>
          </a:xfrm>
          <a:prstGeom prst="rect">
            <a:avLst/>
          </a:prstGeom>
          <a:ln w="12700">
            <a:miter lim="400000"/>
          </a:ln>
        </p:spPr>
      </p:pic>
      <p:sp>
        <p:nvSpPr>
          <p:cNvPr id="294" name="Slide Title"/>
          <p:cNvSpPr txBox="1">
            <a:spLocks noGrp="1"/>
          </p:cNvSpPr>
          <p:nvPr>
            <p:ph type="title" hasCustomPrompt="1"/>
          </p:nvPr>
        </p:nvSpPr>
        <p:spPr>
          <a:xfrm>
            <a:off x="1296956" y="100749"/>
            <a:ext cx="8625521" cy="882655"/>
          </a:xfrm>
          <a:prstGeom prst="rect">
            <a:avLst/>
          </a:prstGeom>
        </p:spPr>
        <p:txBody>
          <a:bodyPr/>
          <a:lstStyle/>
          <a:p>
            <a:r>
              <a:t>Slide Title</a:t>
            </a:r>
          </a:p>
        </p:txBody>
      </p:sp>
    </p:spTree>
  </p:cSld>
  <p:clrMapOvr>
    <a:masterClrMapping/>
  </p:clrMapOvr>
  <p:transition spd="med"/>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892BC989-19E5-475F-96FF-EE0805E79BC8}"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301"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02"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303" name="Rectangle Left"/>
          <p:cNvSpPr/>
          <p:nvPr/>
        </p:nvSpPr>
        <p:spPr>
          <a:xfrm>
            <a:off x="-1" y="0"/>
            <a:ext cx="429473"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04" name="Picture Bulb" descr="Picture Bulb"/>
          <p:cNvPicPr>
            <a:picLocks noChangeAspect="1"/>
          </p:cNvPicPr>
          <p:nvPr/>
        </p:nvPicPr>
        <p:blipFill>
          <a:blip r:embed="rId2"/>
          <a:stretch>
            <a:fillRect/>
          </a:stretch>
        </p:blipFill>
        <p:spPr>
          <a:xfrm>
            <a:off x="155999" y="5098867"/>
            <a:ext cx="779210" cy="1729396"/>
          </a:xfrm>
          <a:prstGeom prst="rect">
            <a:avLst/>
          </a:prstGeom>
          <a:ln w="12700">
            <a:miter lim="400000"/>
          </a:ln>
        </p:spPr>
      </p:pic>
      <p:sp>
        <p:nvSpPr>
          <p:cNvPr id="305" name="Body Level One…"/>
          <p:cNvSpPr txBox="1">
            <a:spLocks noGrp="1"/>
          </p:cNvSpPr>
          <p:nvPr>
            <p:ph type="body" idx="1"/>
          </p:nvPr>
        </p:nvSpPr>
        <p:spPr>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Body Level One</a:t>
            </a:r>
          </a:p>
          <a:p>
            <a:pPr lvl="1"/>
            <a:r>
              <a:t>Body Level Two</a:t>
            </a:r>
          </a:p>
          <a:p>
            <a:pPr lvl="2"/>
            <a:r>
              <a:t>Body Level Three</a:t>
            </a:r>
          </a:p>
          <a:p>
            <a:pPr lvl="3"/>
            <a:r>
              <a:t>Body Level Four</a:t>
            </a:r>
          </a:p>
          <a:p>
            <a:pPr lvl="4"/>
            <a:r>
              <a:t>Body Level Five</a:t>
            </a:r>
          </a:p>
        </p:txBody>
      </p:sp>
      <p:sp>
        <p:nvSpPr>
          <p:cNvPr id="306" name="Slide Title"/>
          <p:cNvSpPr txBox="1">
            <a:spLocks noGrp="1"/>
          </p:cNvSpPr>
          <p:nvPr>
            <p:ph type="title" hasCustomPrompt="1"/>
          </p:nvPr>
        </p:nvSpPr>
        <p:spPr>
          <a:xfrm>
            <a:off x="585176" y="100749"/>
            <a:ext cx="11410061" cy="882655"/>
          </a:xfrm>
          <a:prstGeom prst="rect">
            <a:avLst/>
          </a:prstGeom>
        </p:spPr>
        <p:txBody>
          <a:bodyPr/>
          <a:lstStyle/>
          <a:p>
            <a:r>
              <a:t>Slide Title</a:t>
            </a:r>
          </a:p>
        </p:txBody>
      </p:sp>
    </p:spTree>
  </p:cSld>
  <p:clrMapOvr>
    <a:masterClrMapping/>
  </p:clrMapOvr>
  <p:transition spd="med"/>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313"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14"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sp>
        <p:nvSpPr>
          <p:cNvPr id="315" name="Body Level One…"/>
          <p:cNvSpPr txBox="1">
            <a:spLocks noGrp="1"/>
          </p:cNvSpPr>
          <p:nvPr>
            <p:ph type="body" sz="quarter" idx="1" hasCustomPrompt="1"/>
          </p:nvPr>
        </p:nvSpPr>
        <p:spPr>
          <a:xfrm>
            <a:off x="621233" y="1931154"/>
            <a:ext cx="10949532" cy="1362847"/>
          </a:xfrm>
          <a:prstGeom prst="rect">
            <a:avLst/>
          </a:prstGeom>
          <a:solidFill>
            <a:srgbClr val="ADB4C3">
              <a:alpha val="15000"/>
            </a:srgbClr>
          </a:solidFill>
          <a:ln>
            <a:solidFill>
              <a:srgbClr val="122233"/>
            </a:solidFill>
            <a:round/>
          </a:ln>
        </p:spPr>
        <p:txBody>
          <a:bodyPr lIns="107999" tIns="107999" rIns="107999" bIns="107999"/>
          <a:lstStyle>
            <a:lvl1pPr marL="0" indent="0">
              <a:lnSpc>
                <a:spcPct val="104999"/>
              </a:lnSpc>
              <a:spcBef>
                <a:spcPct val="0"/>
              </a:spcBef>
              <a:buSzTx/>
              <a:buNone/>
              <a:defRPr sz="2300" b="1">
                <a:latin typeface="Consolas"/>
                <a:ea typeface="Consolas"/>
                <a:cs typeface="Consolas"/>
                <a:sym typeface="Consolas"/>
              </a:defRPr>
            </a:lvl1pPr>
            <a:lvl2pPr marL="710278" indent="-267366">
              <a:lnSpc>
                <a:spcPct val="104999"/>
              </a:lnSpc>
              <a:spcBef>
                <a:spcPct val="0"/>
              </a:spcBef>
              <a:defRPr sz="2300" b="1">
                <a:latin typeface="Consolas"/>
                <a:ea typeface="Consolas"/>
                <a:cs typeface="Consolas"/>
                <a:sym typeface="Consolas"/>
              </a:defRPr>
            </a:lvl2pPr>
            <a:lvl3pPr marL="1181155" indent="-285805">
              <a:lnSpc>
                <a:spcPct val="104999"/>
              </a:lnSpc>
              <a:spcBef>
                <a:spcPct val="0"/>
              </a:spcBef>
              <a:defRPr sz="2300" b="1">
                <a:latin typeface="Consolas"/>
                <a:ea typeface="Consolas"/>
                <a:cs typeface="Consolas"/>
                <a:sym typeface="Consolas"/>
              </a:defRPr>
            </a:lvl3pPr>
            <a:lvl4pPr marL="1648001" indent="-300213">
              <a:lnSpc>
                <a:spcPct val="104999"/>
              </a:lnSpc>
              <a:spcBef>
                <a:spcPct val="0"/>
              </a:spcBef>
              <a:defRPr sz="2300" b="1">
                <a:latin typeface="Consolas"/>
                <a:ea typeface="Consolas"/>
                <a:cs typeface="Consolas"/>
                <a:sym typeface="Consolas"/>
              </a:defRPr>
            </a:lvl4pPr>
            <a:lvl5pPr marL="2037651" indent="-245363">
              <a:lnSpc>
                <a:spcPct val="104999"/>
              </a:lnSpc>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316" name="Slide Body Text"/>
          <p:cNvSpPr>
            <a:spLocks noGrp="1"/>
          </p:cNvSpPr>
          <p:nvPr>
            <p:ph type="body" idx="21" hasCustomPrompt="1"/>
          </p:nvPr>
        </p:nvSpPr>
        <p:spPr>
          <a:xfrm>
            <a:off x="190501" y="1196125"/>
            <a:ext cx="11811097" cy="5561126"/>
          </a:xfrm>
          <a:prstGeom prst="rect">
            <a:avLst/>
          </a:prstGeom>
        </p:spPr>
        <p:txBody>
          <a:bodyPr/>
          <a:lstStyle>
            <a:lvl1pPr marL="0" indent="0">
              <a:lnSpc>
                <a:spcPct val="104999"/>
              </a:lnSpc>
              <a:buSzTx/>
              <a:buNone/>
            </a:lvl1pPr>
          </a:lstStyle>
          <a:p>
            <a:r>
              <a:t>Sample source code:</a:t>
            </a:r>
          </a:p>
        </p:txBody>
      </p:sp>
      <p:sp>
        <p:nvSpPr>
          <p:cNvPr id="317"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18"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319"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26"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27"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pic>
        <p:nvPicPr>
          <p:cNvPr id="328" name="Picture SoftUni Mascot" descr="Picture SoftUni Mascot"/>
          <p:cNvPicPr>
            <a:picLocks noChangeAspect="1"/>
          </p:cNvPicPr>
          <p:nvPr/>
        </p:nvPicPr>
        <p:blipFill>
          <a:blip r:embed="rId2"/>
          <a:stretch>
            <a:fillRect/>
          </a:stretch>
        </p:blipFill>
        <p:spPr>
          <a:xfrm flipH="1">
            <a:off x="9515999" y="3408495"/>
            <a:ext cx="2251058" cy="3044432"/>
          </a:xfrm>
          <a:prstGeom prst="rect">
            <a:avLst/>
          </a:prstGeom>
          <a:ln w="12700">
            <a:miter lim="400000"/>
          </a:ln>
        </p:spPr>
      </p:pic>
      <p:sp>
        <p:nvSpPr>
          <p:cNvPr id="329" name="Body Level One…"/>
          <p:cNvSpPr txBox="1">
            <a:spLocks noGrp="1"/>
          </p:cNvSpPr>
          <p:nvPr>
            <p:ph type="body" idx="1" hasCustomPrompt="1"/>
          </p:nvPr>
        </p:nvSpPr>
        <p:spPr>
          <a:xfrm>
            <a:off x="196766" y="1371603"/>
            <a:ext cx="9049234" cy="5207398"/>
          </a:xfrm>
          <a:prstGeom prst="rect">
            <a:avLst/>
          </a:prstGeom>
        </p:spPr>
        <p:txBody>
          <a:bodyPr/>
          <a:lstStyle>
            <a:lvl1pPr marL="514041" indent="-514041">
              <a:lnSpc>
                <a:spcPct val="104999"/>
              </a:lnSpc>
              <a:buAutoNum type="arabicPeriod"/>
              <a:defRPr sz="3600"/>
            </a:lvl1pPr>
            <a:lvl2pPr marL="824472" indent="-381560">
              <a:lnSpc>
                <a:spcPct val="104999"/>
              </a:lnSpc>
              <a:defRPr sz="3600"/>
            </a:lvl2pPr>
            <a:lvl3pPr marL="1342697" indent="-447347">
              <a:lnSpc>
                <a:spcPct val="104999"/>
              </a:lnSpc>
              <a:defRPr sz="3600"/>
            </a:lvl3pPr>
            <a:lvl4pPr marL="1817688" indent="-469900">
              <a:lnSpc>
                <a:spcPct val="104999"/>
              </a:lnSpc>
              <a:defRPr sz="3600"/>
            </a:lvl4pPr>
            <a:lvl5pPr marL="2176336" indent="-384048">
              <a:lnSpc>
                <a:spcPct val="104999"/>
              </a:lnSpc>
              <a:defRPr sz="3600"/>
            </a:lvl5pPr>
          </a:lstStyle>
          <a:p>
            <a:r>
              <a:t>…</a:t>
            </a:r>
          </a:p>
          <a:p>
            <a:pPr lvl="1"/>
            <a:endParaRPr/>
          </a:p>
          <a:p>
            <a:pPr lvl="2"/>
            <a:endParaRPr/>
          </a:p>
          <a:p>
            <a:pPr lvl="3"/>
            <a:endParaRPr/>
          </a:p>
          <a:p>
            <a:pPr lvl="4"/>
            <a:endParaRPr/>
          </a:p>
        </p:txBody>
      </p:sp>
      <p:sp>
        <p:nvSpPr>
          <p:cNvPr id="330"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31" name="Logo Software University" descr="Logo Software University"/>
          <p:cNvPicPr>
            <a:picLocks noChangeAspect="1"/>
          </p:cNvPicPr>
          <p:nvPr/>
        </p:nvPicPr>
        <p:blipFill>
          <a:blip r:embed="rId3"/>
          <a:stretch>
            <a:fillRect/>
          </a:stretch>
        </p:blipFill>
        <p:spPr>
          <a:xfrm>
            <a:off x="10067956" y="253936"/>
            <a:ext cx="1915705" cy="559236"/>
          </a:xfrm>
          <a:prstGeom prst="rect">
            <a:avLst/>
          </a:prstGeom>
          <a:ln w="12700">
            <a:miter lim="400000"/>
          </a:ln>
        </p:spPr>
      </p:pic>
      <p:sp>
        <p:nvSpPr>
          <p:cNvPr id="332" name="Table of Contents"/>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Table of Contents</a:t>
            </a:r>
          </a:p>
        </p:txBody>
      </p:sp>
    </p:spTree>
  </p:cSld>
  <p:clrMapOvr>
    <a:masterClrMapping/>
  </p:clrMapOvr>
  <p:transition spd="med"/>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40" name="Rectangle Bottom"/>
          <p:cNvSpPr/>
          <p:nvPr/>
        </p:nvSpPr>
        <p:spPr>
          <a:xfrm>
            <a:off x="2" y="6263999"/>
            <a:ext cx="12192001" cy="59400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41" name="Slide Number"/>
          <p:cNvSpPr txBox="1">
            <a:spLocks noGrp="1"/>
          </p:cNvSpPr>
          <p:nvPr>
            <p:ph type="sldNum" sz="quarter" idx="2"/>
          </p:nvPr>
        </p:nvSpPr>
        <p:spPr>
          <a:xfrm>
            <a:off x="11887567" y="6530489"/>
            <a:ext cx="232877" cy="228511"/>
          </a:xfrm>
          <a:prstGeom prst="rect">
            <a:avLst/>
          </a:prstGeom>
        </p:spPr>
        <p:txBody>
          <a:bodyPr lIns="45719" tIns="45719" rIns="45719" bIns="45719"/>
          <a:lstStyle>
            <a:lvl1pPr>
              <a:defRPr>
                <a:solidFill>
                  <a:srgbClr val="FFFFFF"/>
                </a:solidFill>
              </a:defRPr>
            </a:lvl1pPr>
          </a:lstStyle>
          <a:p>
            <a:fld id="{86CB4B4D-7CA3-9044-876B-883B54F8677D}" type="slidenum">
              <a:t>‹#›</a:t>
            </a:fld>
            <a:endParaRPr/>
          </a:p>
        </p:txBody>
      </p:sp>
      <p:sp>
        <p:nvSpPr>
          <p:cNvPr id="342" name="Oval Logo Holder"/>
          <p:cNvSpPr/>
          <p:nvPr/>
        </p:nvSpPr>
        <p:spPr>
          <a:xfrm>
            <a:off x="5161650" y="4824664"/>
            <a:ext cx="1868703" cy="1868703"/>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3" name="Logo Software University Down" descr="Logo Software University Down"/>
          <p:cNvPicPr>
            <a:picLocks noChangeAspect="1"/>
          </p:cNvPicPr>
          <p:nvPr/>
        </p:nvPicPr>
        <p:blipFill>
          <a:blip r:embed="rId2"/>
          <a:stretch>
            <a:fillRect/>
          </a:stretch>
        </p:blipFill>
        <p:spPr>
          <a:xfrm>
            <a:off x="5616550" y="5206772"/>
            <a:ext cx="958901" cy="1184870"/>
          </a:xfrm>
          <a:prstGeom prst="rect">
            <a:avLst/>
          </a:prstGeom>
          <a:ln w="12700">
            <a:miter lim="400000"/>
          </a:ln>
        </p:spPr>
      </p:pic>
      <p:sp>
        <p:nvSpPr>
          <p:cNvPr id="344" name="Body Level One…"/>
          <p:cNvSpPr txBox="1">
            <a:spLocks noGrp="1"/>
          </p:cNvSpPr>
          <p:nvPr>
            <p:ph type="body" sz="half" idx="1" hasCustomPrompt="1"/>
          </p:nvPr>
        </p:nvSpPr>
        <p:spPr>
          <a:xfrm>
            <a:off x="6456000" y="1195930"/>
            <a:ext cx="5545598" cy="4957074"/>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345" name="Text Placeholder Left"/>
          <p:cNvSpPr>
            <a:spLocks noGrp="1"/>
          </p:cNvSpPr>
          <p:nvPr>
            <p:ph type="body" sz="half" idx="21" hasCustomPrompt="1"/>
          </p:nvPr>
        </p:nvSpPr>
        <p:spPr>
          <a:xfrm>
            <a:off x="190402" y="1195930"/>
            <a:ext cx="5545598" cy="4957074"/>
          </a:xfrm>
          <a:prstGeom prst="rect">
            <a:avLst/>
          </a:prstGeom>
        </p:spPr>
        <p:txBody>
          <a:bodyPr/>
          <a:lstStyle>
            <a:lvl1pPr>
              <a:lnSpc>
                <a:spcPct val="104999"/>
              </a:lnSpc>
            </a:lvl1pPr>
          </a:lstStyle>
          <a:p>
            <a:r>
              <a:t>Edit Master text styles
Second level
Third level
Fourth level
Fifth level</a:t>
            </a:r>
          </a:p>
        </p:txBody>
      </p:sp>
      <p:sp>
        <p:nvSpPr>
          <p:cNvPr id="346"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47" name="Logo Software University" descr="Logo Software University"/>
          <p:cNvPicPr>
            <a:picLocks noChangeAspect="1"/>
          </p:cNvPicPr>
          <p:nvPr/>
        </p:nvPicPr>
        <p:blipFill>
          <a:blip r:embed="rId3"/>
          <a:stretch>
            <a:fillRect/>
          </a:stretch>
        </p:blipFill>
        <p:spPr>
          <a:xfrm>
            <a:off x="10067956" y="253936"/>
            <a:ext cx="1915705" cy="559236"/>
          </a:xfrm>
          <a:prstGeom prst="rect">
            <a:avLst/>
          </a:prstGeom>
          <a:ln w="12700">
            <a:miter lim="400000"/>
          </a:ln>
        </p:spPr>
      </p:pic>
      <p:sp>
        <p:nvSpPr>
          <p:cNvPr id="348"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56" name="Slide Number"/>
          <p:cNvSpPr txBox="1">
            <a:spLocks noGrp="1"/>
          </p:cNvSpPr>
          <p:nvPr>
            <p:ph type="sldNum" sz="quarter" idx="2"/>
          </p:nvPr>
        </p:nvSpPr>
        <p:spPr>
          <a:xfrm>
            <a:off x="11887567" y="6512489"/>
            <a:ext cx="232877" cy="228512"/>
          </a:xfrm>
          <a:prstGeom prst="rect">
            <a:avLst/>
          </a:prstGeom>
        </p:spPr>
        <p:txBody>
          <a:bodyPr lIns="45719" tIns="45719" rIns="45719" bIns="45719"/>
          <a:lstStyle/>
          <a:p>
            <a:fld id="{86CB4B4D-7CA3-9044-876B-883B54F8677D}" type="slidenum">
              <a:t>‹#›</a:t>
            </a:fld>
            <a:endParaRPr/>
          </a:p>
        </p:txBody>
      </p:sp>
      <p:sp>
        <p:nvSpPr>
          <p:cNvPr id="357" name="Body Level One…"/>
          <p:cNvSpPr txBox="1">
            <a:spLocks noGrp="1"/>
          </p:cNvSpPr>
          <p:nvPr>
            <p:ph type="body" idx="1" hasCustomPrompt="1"/>
          </p:nvPr>
        </p:nvSpPr>
        <p:spPr>
          <a:xfrm>
            <a:off x="4569002" y="1353866"/>
            <a:ext cx="7426235" cy="5219931"/>
          </a:xfrm>
          <a:prstGeom prst="rect">
            <a:avLst/>
          </a:prstGeom>
        </p:spPr>
        <p:txBody>
          <a:bodyPr/>
          <a:lstStyle>
            <a:lvl1pPr>
              <a:lnSpc>
                <a:spcPct val="104999"/>
              </a:lnSpc>
            </a:lvl1pPr>
            <a:lvl2pPr marL="826524" indent="-383612">
              <a:lnSpc>
                <a:spcPct val="104999"/>
              </a:lnSpc>
            </a:lvl2pPr>
            <a:lvl3pPr marL="1305418" indent="-410068">
              <a:lnSpc>
                <a:spcPct val="104999"/>
              </a:lnSpc>
            </a:lvl3pPr>
            <a:lvl4pPr marL="1778529" indent="-430741">
              <a:lnSpc>
                <a:spcPct val="104999"/>
              </a:lnSpc>
            </a:lvl4pPr>
            <a:lvl5pPr>
              <a:lnSpc>
                <a:spcPct val="104999"/>
              </a:lnSpc>
            </a:lvl5pPr>
          </a:lstStyle>
          <a:p>
            <a:r>
              <a:t>Edit Master text styles</a:t>
            </a:r>
          </a:p>
          <a:p>
            <a:pPr lvl="1"/>
            <a:endParaRPr/>
          </a:p>
          <a:p>
            <a:pPr lvl="2"/>
            <a:endParaRPr/>
          </a:p>
          <a:p>
            <a:pPr lvl="3"/>
            <a:endParaRPr/>
          </a:p>
          <a:p>
            <a:pPr lvl="4"/>
            <a:endParaRPr/>
          </a:p>
        </p:txBody>
      </p:sp>
      <p:sp>
        <p:nvSpPr>
          <p:cNvPr id="358" name="Picture Placeholder Left"/>
          <p:cNvSpPr>
            <a:spLocks noGrp="1"/>
          </p:cNvSpPr>
          <p:nvPr>
            <p:ph type="pic" sz="half" idx="21"/>
          </p:nvPr>
        </p:nvSpPr>
        <p:spPr>
          <a:xfrm>
            <a:off x="190404" y="1355076"/>
            <a:ext cx="3889375" cy="5366406"/>
          </a:xfrm>
          <a:prstGeom prst="rect">
            <a:avLst/>
          </a:prstGeom>
        </p:spPr>
        <p:txBody>
          <a:bodyPr lIns="91439" tIns="45719" rIns="91439" bIns="45719">
            <a:noAutofit/>
          </a:bodyPr>
          <a:lstStyle/>
          <a:p>
            <a:endParaRPr/>
          </a:p>
        </p:txBody>
      </p:sp>
      <p:sp>
        <p:nvSpPr>
          <p:cNvPr id="359" name="Rectangle Left Second"/>
          <p:cNvSpPr/>
          <p:nvPr/>
        </p:nvSpPr>
        <p:spPr>
          <a:xfrm>
            <a:off x="4127777" y="1748999"/>
            <a:ext cx="240002" cy="336000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0" name="Rectangle Left First"/>
          <p:cNvSpPr/>
          <p:nvPr/>
        </p:nvSpPr>
        <p:spPr>
          <a:xfrm>
            <a:off x="4079775" y="1355072"/>
            <a:ext cx="48002" cy="5502928"/>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1" name="Rectangle Down"/>
          <p:cNvSpPr/>
          <p:nvPr/>
        </p:nvSpPr>
        <p:spPr>
          <a:xfrm>
            <a:off x="2" y="6721481"/>
            <a:ext cx="12192001" cy="13651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62" name="Rectangle Top"/>
          <p:cNvSpPr/>
          <p:nvPr/>
        </p:nvSpPr>
        <p:spPr>
          <a:xfrm>
            <a:off x="-1" y="0"/>
            <a:ext cx="1219680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363" name="Logo Software University" descr="Logo Software University"/>
          <p:cNvPicPr>
            <a:picLocks noChangeAspect="1"/>
          </p:cNvPicPr>
          <p:nvPr/>
        </p:nvPicPr>
        <p:blipFill>
          <a:blip r:embed="rId2"/>
          <a:stretch>
            <a:fillRect/>
          </a:stretch>
        </p:blipFill>
        <p:spPr>
          <a:xfrm>
            <a:off x="10067956" y="253936"/>
            <a:ext cx="1915705" cy="559236"/>
          </a:xfrm>
          <a:prstGeom prst="rect">
            <a:avLst/>
          </a:prstGeom>
          <a:ln w="12700">
            <a:miter lim="400000"/>
          </a:ln>
        </p:spPr>
      </p:pic>
      <p:sp>
        <p:nvSpPr>
          <p:cNvPr id="364" name="Slide Title"/>
          <p:cNvSpPr txBox="1">
            <a:spLocks noGrp="1"/>
          </p:cNvSpPr>
          <p:nvPr>
            <p:ph type="title" hasCustomPrompt="1"/>
          </p:nvPr>
        </p:nvSpPr>
        <p:spPr>
          <a:xfrm>
            <a:off x="190406" y="100749"/>
            <a:ext cx="9715594" cy="882655"/>
          </a:xfrm>
          <a:prstGeom prst="rect">
            <a:avLst/>
          </a:prstGeom>
        </p:spPr>
        <p:txBody>
          <a:bodyPr/>
          <a:lstStyle>
            <a:lvl1pPr>
              <a:defRPr>
                <a:solidFill>
                  <a:srgbClr val="FFFFFF"/>
                </a:solidFill>
              </a:defRPr>
            </a:lvl1pPr>
          </a:lstStyle>
          <a:p>
            <a:r>
              <a:t>Slide Title</a:t>
            </a:r>
          </a:p>
        </p:txBody>
      </p:sp>
    </p:spTree>
  </p:cSld>
  <p:clrMapOvr>
    <a:masterClrMapping/>
  </p:clrMapOvr>
  <p:transition spd="med"/>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71"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372" name="Rectangle Bottom"/>
          <p:cNvSpPr/>
          <p:nvPr/>
        </p:nvSpPr>
        <p:spPr>
          <a:xfrm>
            <a:off x="-1" y="6371332"/>
            <a:ext cx="12195178"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sp>
        <p:nvSpPr>
          <p:cNvPr id="373" name="Rectangle Bottom Copyright"/>
          <p:cNvSpPr txBox="1"/>
          <p:nvPr/>
        </p:nvSpPr>
        <p:spPr>
          <a:xfrm>
            <a:off x="156719" y="6454757"/>
            <a:ext cx="11878562"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sz="1600">
                <a:solidFill>
                  <a:srgbClr val="FFFFFF"/>
                </a:solidFill>
                <a:latin typeface="+mn-lt"/>
                <a:ea typeface="+mn-ea"/>
                <a:cs typeface="+mn-cs"/>
                <a:sym typeface="Calibri"/>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74" name="Picture SoftUni Mascot" descr="Picture SoftUni Mascot"/>
          <p:cNvPicPr>
            <a:picLocks noChangeAspect="1"/>
          </p:cNvPicPr>
          <p:nvPr/>
        </p:nvPicPr>
        <p:blipFill>
          <a:blip r:embed="rId3"/>
          <a:stretch>
            <a:fillRect/>
          </a:stretch>
        </p:blipFill>
        <p:spPr>
          <a:xfrm>
            <a:off x="642586" y="2898830"/>
            <a:ext cx="2451608" cy="2959742"/>
          </a:xfrm>
          <a:prstGeom prst="rect">
            <a:avLst/>
          </a:prstGeom>
          <a:ln w="12700">
            <a:miter lim="400000"/>
          </a:ln>
        </p:spPr>
      </p:pic>
      <p:grpSp>
        <p:nvGrpSpPr>
          <p:cNvPr id="390" name="Group SoftUni Brands"/>
          <p:cNvGrpSpPr/>
          <p:nvPr/>
        </p:nvGrpSpPr>
        <p:grpSpPr>
          <a:xfrm>
            <a:off x="3332215" y="1702473"/>
            <a:ext cx="8314910" cy="3543783"/>
            <a:chExt cx="8314909" cy="3543782"/>
          </a:xfrm>
        </p:grpSpPr>
        <p:pic>
          <p:nvPicPr>
            <p:cNvPr id="375" name="Picture SoftUni Kids Logo" descr="Picture SoftUni Kids Logo"/>
            <p:cNvPicPr>
              <a:picLocks noChangeAspect="1"/>
            </p:cNvPicPr>
            <p:nvPr/>
          </p:nvPicPr>
          <p:blipFill>
            <a:blip r:embed="rId4"/>
            <a:stretch>
              <a:fillRect/>
            </a:stretch>
          </p:blipFill>
          <p:spPr>
            <a:xfrm>
              <a:off x="7184666" y="2073821"/>
              <a:ext cx="1130243" cy="1389257"/>
            </a:xfrm>
            <a:prstGeom prst="rect">
              <a:avLst/>
            </a:prstGeom>
            <a:ln w="12700" cap="flat">
              <a:noFill/>
              <a:miter lim="400000"/>
            </a:ln>
            <a:effectLst/>
          </p:spPr>
        </p:pic>
        <p:pic>
          <p:nvPicPr>
            <p:cNvPr id="376" name="Picture SoftUni Foundation Logo" descr="Picture SoftUni Foundation Logo"/>
            <p:cNvPicPr>
              <a:picLocks noChangeAspect="1"/>
            </p:cNvPicPr>
            <p:nvPr/>
          </p:nvPicPr>
          <p:blipFill>
            <a:blip r:embed="rId5"/>
            <a:stretch>
              <a:fillRect/>
            </a:stretch>
          </p:blipFill>
          <p:spPr>
            <a:xfrm>
              <a:off x="5721696" y="2085758"/>
              <a:ext cx="1166401" cy="1350757"/>
            </a:xfrm>
            <a:prstGeom prst="rect">
              <a:avLst/>
            </a:prstGeom>
            <a:ln w="12700" cap="flat">
              <a:noFill/>
              <a:miter lim="400000"/>
            </a:ln>
            <a:effectLst/>
          </p:spPr>
        </p:pic>
        <p:pic>
          <p:nvPicPr>
            <p:cNvPr id="377" name="Picture SoftUni Digital Logo" descr="Picture SoftUni Digital Logo"/>
            <p:cNvPicPr>
              <a:picLocks noChangeAspect="1"/>
            </p:cNvPicPr>
            <p:nvPr/>
          </p:nvPicPr>
          <p:blipFill>
            <a:blip r:embed="rId6"/>
            <a:stretch>
              <a:fillRect/>
            </a:stretch>
          </p:blipFill>
          <p:spPr>
            <a:xfrm>
              <a:off x="4325479" y="2086527"/>
              <a:ext cx="1084615" cy="1457256"/>
            </a:xfrm>
            <a:prstGeom prst="rect">
              <a:avLst/>
            </a:prstGeom>
            <a:ln w="12700" cap="flat">
              <a:noFill/>
              <a:miter lim="400000"/>
            </a:ln>
            <a:effectLst/>
          </p:spPr>
        </p:pic>
        <p:pic>
          <p:nvPicPr>
            <p:cNvPr id="378" name="Picture SoftUni Creative Logo" descr="Picture SoftUni Creative Logo"/>
            <p:cNvPicPr>
              <a:picLocks noChangeAspect="1"/>
            </p:cNvPicPr>
            <p:nvPr/>
          </p:nvPicPr>
          <p:blipFill>
            <a:blip r:embed="rId7"/>
            <a:stretch>
              <a:fillRect/>
            </a:stretch>
          </p:blipFill>
          <p:spPr>
            <a:xfrm>
              <a:off x="2841696" y="2073820"/>
              <a:ext cx="1166401" cy="1389258"/>
            </a:xfrm>
            <a:prstGeom prst="rect">
              <a:avLst/>
            </a:prstGeom>
            <a:ln w="12700" cap="flat">
              <a:noFill/>
              <a:miter lim="400000"/>
            </a:ln>
            <a:effectLst/>
          </p:spPr>
        </p:pic>
        <p:pic>
          <p:nvPicPr>
            <p:cNvPr id="379" name="Picture SoftUni Svetlina Logo" descr="Picture SoftUni Svetlina Logo"/>
            <p:cNvPicPr>
              <a:picLocks noChangeAspect="1"/>
            </p:cNvPicPr>
            <p:nvPr/>
          </p:nvPicPr>
          <p:blipFill>
            <a:blip r:embed="rId8"/>
            <a:stretch>
              <a:fillRect/>
            </a:stretch>
          </p:blipFill>
          <p:spPr>
            <a:xfrm>
              <a:off x="1402812" y="2073820"/>
              <a:ext cx="1166401" cy="1402230"/>
            </a:xfrm>
            <a:prstGeom prst="rect">
              <a:avLst/>
            </a:prstGeom>
            <a:ln w="12700" cap="flat">
              <a:noFill/>
              <a:miter lim="400000"/>
            </a:ln>
            <a:effectLst/>
          </p:spPr>
        </p:pic>
        <p:pic>
          <p:nvPicPr>
            <p:cNvPr id="380" name="Picture Software University Logo" descr="Picture Software University Logo"/>
            <p:cNvPicPr>
              <a:picLocks noChangeAspect="1"/>
            </p:cNvPicPr>
            <p:nvPr/>
          </p:nvPicPr>
          <p:blipFill>
            <a:blip r:embed="rId9"/>
            <a:stretch>
              <a:fillRect/>
            </a:stretch>
          </p:blipFill>
          <p:spPr>
            <a:xfrm>
              <a:off x="-1" y="2073822"/>
              <a:ext cx="1164655" cy="1440001"/>
            </a:xfrm>
            <a:prstGeom prst="rect">
              <a:avLst/>
            </a:prstGeom>
            <a:ln w="12700" cap="flat">
              <a:noFill/>
              <a:miter lim="400000"/>
            </a:ln>
            <a:effectLst/>
          </p:spPr>
        </p:pic>
        <p:sp>
          <p:nvSpPr>
            <p:cNvPr id="381" name="Straight Connector 6"/>
            <p:cNvSpPr/>
            <p:nvPr/>
          </p:nvSpPr>
          <p:spPr>
            <a:xfrm>
              <a:off x="7744897"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2" name="Straight Connector 5"/>
            <p:cNvSpPr/>
            <p:nvPr/>
          </p:nvSpPr>
          <p:spPr>
            <a:xfrm>
              <a:off x="6304897"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3" name="Straight Connector 4"/>
            <p:cNvSpPr/>
            <p:nvPr/>
          </p:nvSpPr>
          <p:spPr>
            <a:xfrm>
              <a:off x="4864897"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4" name="Straight Connector 3"/>
            <p:cNvSpPr/>
            <p:nvPr/>
          </p:nvSpPr>
          <p:spPr>
            <a:xfrm>
              <a:off x="3424896" y="162674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5" name="Straight Connector 2"/>
            <p:cNvSpPr/>
            <p:nvPr/>
          </p:nvSpPr>
          <p:spPr>
            <a:xfrm>
              <a:off x="1977696"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6" name="Straight Connector 1"/>
            <p:cNvSpPr/>
            <p:nvPr/>
          </p:nvSpPr>
          <p:spPr>
            <a:xfrm>
              <a:off x="583110" y="163309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7" name="Straight Connector Horizontal"/>
            <p:cNvSpPr/>
            <p:nvPr/>
          </p:nvSpPr>
          <p:spPr>
            <a:xfrm>
              <a:off x="583110" y="1633091"/>
              <a:ext cx="7161787"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388" name="Straight Connector 0"/>
            <p:cNvSpPr/>
            <p:nvPr/>
          </p:nvSpPr>
          <p:spPr>
            <a:xfrm>
              <a:off x="4164003" y="1390522"/>
              <a:ext cx="1" cy="23622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389" name="Picture SoftUni Logo" descr="Picture SoftUni Logo"/>
            <p:cNvPicPr>
              <a:picLocks noChangeAspect="1"/>
            </p:cNvPicPr>
            <p:nvPr/>
          </p:nvPicPr>
          <p:blipFill>
            <a:blip r:embed="rId10"/>
            <a:stretch>
              <a:fillRect/>
            </a:stretch>
          </p:blipFill>
          <p:spPr>
            <a:xfrm>
              <a:off x="3564553" y="0"/>
              <a:ext cx="1198902" cy="1198902"/>
            </a:xfrm>
            <a:prstGeom prst="rect">
              <a:avLst/>
            </a:prstGeom>
            <a:ln w="12700" cap="flat">
              <a:noFill/>
              <a:miter lim="400000"/>
            </a:ln>
            <a:effectLst/>
          </p:spPr>
        </p:pic>
      </p:grpSp>
      <p:sp>
        <p:nvSpPr>
          <p:cNvPr id="391" name="Title Text"/>
          <p:cNvSpPr txBox="1">
            <a:spLocks noGrp="1"/>
          </p:cNvSpPr>
          <p:nvPr>
            <p:ph type="title"/>
          </p:nvPr>
        </p:nvSpPr>
        <p:spPr>
          <a:xfrm>
            <a:off x="809628" y="703243"/>
            <a:ext cx="5916372" cy="1033305"/>
          </a:xfrm>
          <a:prstGeom prst="rect">
            <a:avLst/>
          </a:prstGeom>
        </p:spPr>
        <p:txBody>
          <a:bodyPr lIns="0" tIns="0" rIns="0" bIns="0"/>
          <a:lstStyle>
            <a:lvl1pPr defTabSz="913851">
              <a:defRPr sz="8700"/>
            </a:lvl1pPr>
          </a:lstStyle>
          <a:p>
            <a:r>
              <a:t>Title Text</a:t>
            </a:r>
          </a:p>
        </p:txBody>
      </p:sp>
      <p:pic>
        <p:nvPicPr>
          <p:cNvPr id="392" name="Logo Software University" descr="Logo Software University"/>
          <p:cNvPicPr>
            <a:picLocks noChangeAspect="1"/>
          </p:cNvPicPr>
          <p:nvPr/>
        </p:nvPicPr>
        <p:blipFill>
          <a:blip r:embed="rId11"/>
          <a:stretch>
            <a:fillRect/>
          </a:stretch>
        </p:blipFill>
        <p:spPr>
          <a:xfrm>
            <a:off x="10008761" y="190266"/>
            <a:ext cx="2013337" cy="690977"/>
          </a:xfrm>
          <a:prstGeom prst="rect">
            <a:avLst/>
          </a:prstGeom>
          <a:ln w="12700">
            <a:miter lim="400000"/>
          </a:ln>
        </p:spPr>
      </p:pic>
      <p:sp>
        <p:nvSpPr>
          <p:cNvPr id="393" name="Slide Numb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400" name="Picture Background" descr="Picture Background"/>
          <p:cNvPicPr>
            <a:picLocks noChangeAspect="1"/>
          </p:cNvPicPr>
          <p:nvPr/>
        </p:nvPicPr>
        <p:blipFill>
          <a:blip r:embed="rId1"/>
          <a:srcRect b="1671"/>
          <a:stretch>
            <a:fillRect/>
          </a:stretch>
        </p:blipFill>
        <p:spPr>
          <a:xfrm>
            <a:off x="0" y="1"/>
            <a:ext cx="12192000" cy="6858000"/>
          </a:xfrm>
          <a:prstGeom prst="rect">
            <a:avLst/>
          </a:prstGeom>
          <a:ln w="12700">
            <a:miter lim="400000"/>
          </a:ln>
        </p:spPr>
      </p:pic>
      <p:sp>
        <p:nvSpPr>
          <p:cNvPr id="401" name="Slide Number"/>
          <p:cNvSpPr txBox="1">
            <a:spLocks noGrp="1"/>
          </p:cNvSpPr>
          <p:nvPr>
            <p:ph type="sldNum" sz="quarter" idx="2"/>
          </p:nvPr>
        </p:nvSpPr>
        <p:spPr>
          <a:xfrm>
            <a:off x="11887567" y="6575488"/>
            <a:ext cx="232877" cy="228512"/>
          </a:xfrm>
          <a:prstGeom prst="rect">
            <a:avLst/>
          </a:prstGeom>
        </p:spPr>
        <p:txBody>
          <a:bodyPr lIns="45719" tIns="45719" rIns="45719" bIns="45719"/>
          <a:lstStyle/>
          <a:p>
            <a:fld id="{86CB4B4D-7CA3-9044-876B-883B54F8677D}" type="slidenum">
              <a:t>‹#›</a:t>
            </a:fld>
            <a:endParaRPr/>
          </a:p>
        </p:txBody>
      </p:sp>
      <p:pic>
        <p:nvPicPr>
          <p:cNvPr id="402" name="Picture Forum" descr="Picture Forum">
            <a:hlinkClick r:id="rId3"/>
          </p:cNvPr>
          <p:cNvPicPr>
            <a:picLocks noChangeAspect="1"/>
          </p:cNvPicPr>
          <p:nvPr/>
        </p:nvPicPr>
        <p:blipFill>
          <a:blip r:embed="rId2"/>
          <a:stretch>
            <a:fillRect/>
          </a:stretch>
        </p:blipFill>
        <p:spPr>
          <a:xfrm>
            <a:off x="10524349" y="5249555"/>
            <a:ext cx="970157" cy="965727"/>
          </a:xfrm>
          <a:prstGeom prst="rect">
            <a:avLst/>
          </a:prstGeom>
          <a:ln w="12700">
            <a:miter lim="400000"/>
          </a:ln>
        </p:spPr>
      </p:pic>
      <p:pic>
        <p:nvPicPr>
          <p:cNvPr id="403" name="Picture Logo FB" descr="Picture Logo FB">
            <a:hlinkClick r:id="rId5"/>
          </p:cNvPr>
          <p:cNvPicPr>
            <a:picLocks noChangeAspect="1"/>
          </p:cNvPicPr>
          <p:nvPr/>
        </p:nvPicPr>
        <p:blipFill>
          <a:blip r:embed="rId4"/>
          <a:stretch>
            <a:fillRect/>
          </a:stretch>
        </p:blipFill>
        <p:spPr>
          <a:xfrm>
            <a:off x="10507450" y="3689937"/>
            <a:ext cx="1003955" cy="1017563"/>
          </a:xfrm>
          <a:prstGeom prst="rect">
            <a:avLst/>
          </a:prstGeom>
          <a:ln w="12700">
            <a:miter lim="400000"/>
          </a:ln>
        </p:spPr>
      </p:pic>
      <p:pic>
        <p:nvPicPr>
          <p:cNvPr id="404" name="Picture Logo SoftUni Right" descr="Picture Logo SoftUni Right">
            <a:hlinkClick r:id="rId7"/>
          </p:cNvPr>
          <p:cNvPicPr>
            <a:picLocks noChangeAspect="1"/>
          </p:cNvPicPr>
          <p:nvPr/>
        </p:nvPicPr>
        <p:blipFill>
          <a:blip r:embed="rId6"/>
          <a:stretch>
            <a:fillRect/>
          </a:stretch>
        </p:blipFill>
        <p:spPr>
          <a:xfrm>
            <a:off x="10413400" y="1673999"/>
            <a:ext cx="1192056" cy="1473881"/>
          </a:xfrm>
          <a:prstGeom prst="rect">
            <a:avLst/>
          </a:prstGeom>
          <a:ln w="12700">
            <a:miter lim="400000"/>
          </a:ln>
        </p:spPr>
      </p:pic>
      <p:pic>
        <p:nvPicPr>
          <p:cNvPr id="405" name="Picture SoftUni Mascot" descr="Picture SoftUni Mascot">
            <a:hlinkClick r:id="rId9"/>
          </p:cNvPr>
          <p:cNvPicPr>
            <a:picLocks noChangeAspect="1"/>
          </p:cNvPicPr>
          <p:nvPr/>
        </p:nvPicPr>
        <p:blipFill>
          <a:blip r:embed="rId8"/>
          <a:stretch>
            <a:fillRect/>
          </a:stretch>
        </p:blipFill>
        <p:spPr>
          <a:xfrm>
            <a:off x="7181956" y="2584288"/>
            <a:ext cx="2732957" cy="3630995"/>
          </a:xfrm>
          <a:prstGeom prst="rect">
            <a:avLst/>
          </a:prstGeom>
          <a:ln w="12700">
            <a:miter lim="400000"/>
          </a:ln>
        </p:spPr>
      </p:pic>
      <p:sp>
        <p:nvSpPr>
          <p:cNvPr id="406" name="Body Level One…"/>
          <p:cNvSpPr txBox="1">
            <a:spLocks noGrp="1"/>
          </p:cNvSpPr>
          <p:nvPr>
            <p:ph type="body" idx="1" hasCustomPrompt="1"/>
          </p:nvPr>
        </p:nvSpPr>
        <p:spPr>
          <a:xfrm>
            <a:off x="152410" y="1186307"/>
            <a:ext cx="8688590" cy="5496127"/>
          </a:xfrm>
          <a:prstGeom prst="rect">
            <a:avLst/>
          </a:prstGeom>
        </p:spPr>
        <p:txBody>
          <a:bodyPr/>
          <a:lstStyle>
            <a:lvl1pPr>
              <a:lnSpc>
                <a:spcPct val="104999"/>
              </a:lnSpc>
              <a:buClr>
                <a:srgbClr val="234465"/>
              </a:buClr>
              <a:defRPr sz="2700"/>
            </a:lvl1pPr>
            <a:lvl2pPr marL="976382" indent="-367163">
              <a:lnSpc>
                <a:spcPct val="104999"/>
              </a:lnSpc>
              <a:buClr>
                <a:srgbClr val="234465"/>
              </a:buClr>
              <a:defRPr sz="2700"/>
            </a:lvl2pPr>
            <a:lvl3pPr marL="1230860" indent="-335510">
              <a:lnSpc>
                <a:spcPct val="104999"/>
              </a:lnSpc>
              <a:buClr>
                <a:srgbClr val="234465"/>
              </a:buClr>
              <a:defRPr sz="2700"/>
            </a:lvl3pPr>
            <a:lvl4pPr marL="1700213" indent="-352425">
              <a:lnSpc>
                <a:spcPct val="104999"/>
              </a:lnSpc>
              <a:buClr>
                <a:srgbClr val="234465"/>
              </a:buClr>
              <a:defRPr sz="2700"/>
            </a:lvl4pPr>
            <a:lvl5pPr marL="2080323" indent="-288035">
              <a:lnSpc>
                <a:spcPct val="104999"/>
              </a:lnSpc>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407" name="Rectangle Top"/>
          <p:cNvSpPr/>
          <p:nvPr/>
        </p:nvSpPr>
        <p:spPr>
          <a:xfrm>
            <a:off x="-1" y="0"/>
            <a:ext cx="12195178"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pic>
        <p:nvPicPr>
          <p:cNvPr id="408" name="Logo Software University" descr="Logo Software University"/>
          <p:cNvPicPr>
            <a:picLocks noChangeAspect="1"/>
          </p:cNvPicPr>
          <p:nvPr/>
        </p:nvPicPr>
        <p:blipFill>
          <a:blip r:embed="rId10"/>
          <a:stretch>
            <a:fillRect/>
          </a:stretch>
        </p:blipFill>
        <p:spPr>
          <a:xfrm>
            <a:off x="10067956" y="253936"/>
            <a:ext cx="1915705" cy="559236"/>
          </a:xfrm>
          <a:prstGeom prst="rect">
            <a:avLst/>
          </a:prstGeom>
          <a:ln w="12700">
            <a:miter lim="400000"/>
          </a:ln>
        </p:spPr>
      </p:pic>
      <p:sp>
        <p:nvSpPr>
          <p:cNvPr id="409"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Tree>
  </p:cSld>
  <p:clrMapOvr>
    <a:masterClrMapping/>
  </p:clrMapOvr>
  <p:transition spd="med"/>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1_Title and Content">
    <p:spTree>
      <p:nvGrpSpPr>
        <p:cNvPr id="1" name=""/>
        <p:cNvGrpSpPr/>
        <p:nvPr/>
      </p:nvGrpSpPr>
      <p:grpSpPr>
        <a:xfrm>
          <a:off x="0" y="0"/>
          <a: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0" marR="0" lvl="0" indent="0" algn="ctr" defTabSz="913852" rtl="0" eaLnBrk="1" fontAlgn="auto" latinLnBrk="0" hangingPunct="1">
              <a:lnSpc>
                <a:spcPct val="100000"/>
              </a:lnSpc>
              <a:spcBef>
                <a:spcPct val="0"/>
              </a:spcBef>
              <a:spcAft>
                <a:spcPct val="0"/>
              </a:spcAft>
              <a:buClrTx/>
              <a:buSzTx/>
              <a:buFontTx/>
              <a:buNone/>
              <a:defRPr/>
            </a:pPr>
            <a:endParaRPr kumimoji="0" lang="en-US" altLang="ko-KR" sz="2398" b="0" i="0" u="none" strike="noStrike" kern="1200" cap="none" spc="0" normalizeH="0" baseline="0" noProof="0">
              <a:ln>
                <a:noFill/>
              </a:ln>
              <a:solidFill>
                <a:srgbClr val="F7C86D"/>
              </a:solidFill>
              <a:effectLst/>
              <a:uLnTx/>
              <a:uFillTx/>
              <a:latin typeface="Calibri"/>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813950907"/>
      </p:ext>
    </p:extLst>
  </p:cSld>
  <p:clrMapOvr>
    <a:masterClrMapping/>
  </p:clrMapOvr>
  <mc:AlternateContent>
    <mc:Choice xmlns:p14="http://schemas.microsoft.com/office/powerpoint/2010/main" Requires="p14">
      <p:transition spd="slow" advClick="0" advTm="5000" p14:dur="2000"/>
    </mc:Choice>
    <mc:Fallback>
      <p:transition spd="slow" advClick="0" advTm="5000"/>
    </mc:Fallback>
  </mc:AlternateContent>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3"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39"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EA6B874E-BA1D-401D-B95B-0ECA1461620C}"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39" cy="690978"/>
          </a:xfrm>
          <a:prstGeom prst="rect">
            <a:avLst/>
          </a:prstGeom>
          <a:ln w="12700">
            <a:miter lim="400000"/>
          </a:ln>
        </p:spPr>
      </p:pic>
      <p:sp>
        <p:nvSpPr>
          <p:cNvPr id="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grpSp>
        <p:nvGrpSpPr>
          <p:cNvPr id="83" name="Group 9"/>
          <p:cNvGrpSpPr/>
          <p:nvPr/>
        </p:nvGrpSpPr>
        <p:grpSpPr>
          <a:xfrm>
            <a:off x="185071" y="1868172"/>
            <a:ext cx="1937519" cy="3070359"/>
            <a:chOff x="-1" y="-2"/>
            <a:chExt cx="1937517" cy="3070357"/>
          </a:xfrm>
        </p:grpSpPr>
        <p:grpSp>
          <p:nvGrpSpPr>
            <p:cNvPr id="70" name="Group 10"/>
            <p:cNvGrpSpPr/>
            <p:nvPr/>
          </p:nvGrpSpPr>
          <p:grpSpPr>
            <a:xfrm>
              <a:off x="-2" y="-3"/>
              <a:ext cx="1937519" cy="2335788"/>
              <a:chOff x="0" y="-1"/>
              <a:chExt cx="1937517" cy="2335786"/>
            </a:xfrm>
          </p:grpSpPr>
          <p:sp>
            <p:nvSpPr>
              <p:cNvPr id="65" name="Oval 24"/>
              <p:cNvSpPr/>
              <p:nvPr/>
            </p:nvSpPr>
            <p:spPr>
              <a:xfrm>
                <a:off x="-1" y="-2"/>
                <a:ext cx="1937519" cy="193752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6" name="Rectangle 5"/>
              <p:cNvSpPr/>
              <p:nvPr/>
            </p:nvSpPr>
            <p:spPr>
              <a:xfrm>
                <a:off x="511055" y="1485472"/>
                <a:ext cx="1209954" cy="85031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7" name="Rectangle 5"/>
              <p:cNvSpPr/>
              <p:nvPr/>
            </p:nvSpPr>
            <p:spPr>
              <a:xfrm flipH="1">
                <a:off x="222016" y="1485473"/>
                <a:ext cx="1209953" cy="85031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8" name="Arc 27"/>
              <p:cNvSpPr/>
              <p:nvPr/>
            </p:nvSpPr>
            <p:spPr>
              <a:xfrm>
                <a:off x="1459629" y="198164"/>
                <a:ext cx="384645" cy="68178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69" name="Arc 28"/>
              <p:cNvSpPr/>
              <p:nvPr/>
            </p:nvSpPr>
            <p:spPr>
              <a:xfrm>
                <a:off x="1345793" y="141264"/>
                <a:ext cx="40628" cy="1772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71" name="Rectangle: Rounded Corners 12"/>
            <p:cNvSpPr/>
            <p:nvPr/>
          </p:nvSpPr>
          <p:spPr>
            <a:xfrm>
              <a:off x="499612" y="2680105"/>
              <a:ext cx="938290" cy="159528"/>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2" name="Rectangle: Rounded Corners 13"/>
            <p:cNvSpPr/>
            <p:nvPr/>
          </p:nvSpPr>
          <p:spPr>
            <a:xfrm>
              <a:off x="640773" y="2910826"/>
              <a:ext cx="655969" cy="159530"/>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3" name="Straight Connector 14"/>
            <p:cNvSpPr/>
            <p:nvPr/>
          </p:nvSpPr>
          <p:spPr>
            <a:xfrm flipH="1" flipV="1">
              <a:off x="576540" y="1114093"/>
              <a:ext cx="171027" cy="123249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4" name="Straight Connector 15"/>
            <p:cNvSpPr/>
            <p:nvPr/>
          </p:nvSpPr>
          <p:spPr>
            <a:xfrm flipH="1">
              <a:off x="688612" y="1933181"/>
              <a:ext cx="559064"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77" name="Group 16"/>
            <p:cNvGrpSpPr/>
            <p:nvPr/>
          </p:nvGrpSpPr>
          <p:grpSpPr>
            <a:xfrm>
              <a:off x="291372" y="726958"/>
              <a:ext cx="462468" cy="474806"/>
              <a:chExt cx="462467" cy="474805"/>
            </a:xfrm>
          </p:grpSpPr>
          <p:sp>
            <p:nvSpPr>
              <p:cNvPr id="75" name="Straight Connector 22"/>
              <p:cNvSpPr/>
              <p:nvPr/>
            </p:nvSpPr>
            <p:spPr>
              <a:xfrm flipH="1" flipV="1">
                <a:off x="1769" y="237403"/>
                <a:ext cx="460699" cy="2374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6" name="Straight Connector 23"/>
              <p:cNvSpPr/>
              <p:nvPr/>
            </p:nvSpPr>
            <p:spPr>
              <a:xfrm flipH="1">
                <a:off x="0" y="-1"/>
                <a:ext cx="460699"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78" name="Straight Connector 18"/>
            <p:cNvSpPr/>
            <p:nvPr/>
          </p:nvSpPr>
          <p:spPr>
            <a:xfrm flipV="1">
              <a:off x="1186518" y="1114093"/>
              <a:ext cx="150770" cy="123249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9" name="Rectangle: Rounded Corners 11"/>
            <p:cNvSpPr/>
            <p:nvPr/>
          </p:nvSpPr>
          <p:spPr>
            <a:xfrm>
              <a:off x="452558" y="2449385"/>
              <a:ext cx="1032398" cy="159528"/>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82" name="Group 17"/>
            <p:cNvGrpSpPr/>
            <p:nvPr/>
          </p:nvGrpSpPr>
          <p:grpSpPr>
            <a:xfrm>
              <a:off x="1171970" y="726958"/>
              <a:ext cx="462466" cy="474805"/>
              <a:chExt cx="462465" cy="474804"/>
            </a:xfrm>
          </p:grpSpPr>
          <p:sp>
            <p:nvSpPr>
              <p:cNvPr id="80" name="Straight Connector 20"/>
              <p:cNvSpPr/>
              <p:nvPr/>
            </p:nvSpPr>
            <p:spPr>
              <a:xfrm flipV="1">
                <a:off x="0" y="237402"/>
                <a:ext cx="460696" cy="2374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1" name="Straight Connector 21"/>
              <p:cNvSpPr/>
              <p:nvPr/>
            </p:nvSpPr>
            <p:spPr>
              <a:xfrm>
                <a:off x="1767" y="-1"/>
                <a:ext cx="460699"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84" name="Straight Connector 33"/>
          <p:cNvSpPr/>
          <p:nvPr/>
        </p:nvSpPr>
        <p:spPr>
          <a:xfrm flipH="1">
            <a:off x="673733" y="4203952"/>
            <a:ext cx="955207" cy="3"/>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39" cy="690978"/>
          </a:xfrm>
          <a:prstGeom prst="rect">
            <a:avLst/>
          </a:prstGeom>
          <a:ln w="12700">
            <a:miter lim="400000"/>
          </a:ln>
        </p:spPr>
      </p:pic>
      <p:sp>
        <p:nvSpPr>
          <p:cNvPr id="96"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grpSp>
        <p:nvGrpSpPr>
          <p:cNvPr id="115" name="Group 32"/>
          <p:cNvGrpSpPr/>
          <p:nvPr/>
        </p:nvGrpSpPr>
        <p:grpSpPr>
          <a:xfrm>
            <a:off x="392801" y="3428996"/>
            <a:ext cx="1522060" cy="2411978"/>
            <a:chOff x="-2" y="-2"/>
            <a:chExt cx="1522058" cy="2411977"/>
          </a:xfrm>
        </p:grpSpPr>
        <p:grpSp>
          <p:nvGrpSpPr>
            <p:cNvPr id="102" name="Group 33"/>
            <p:cNvGrpSpPr/>
            <p:nvPr/>
          </p:nvGrpSpPr>
          <p:grpSpPr>
            <a:xfrm>
              <a:off x="-3" y="-3"/>
              <a:ext cx="1522060" cy="1834921"/>
              <a:chOff x="-1" y="-1"/>
              <a:chExt cx="1522058" cy="1834919"/>
            </a:xfrm>
          </p:grpSpPr>
          <p:sp>
            <p:nvSpPr>
              <p:cNvPr id="97" name="Oval 46"/>
              <p:cNvSpPr/>
              <p:nvPr/>
            </p:nvSpPr>
            <p:spPr>
              <a:xfrm>
                <a:off x="-2" y="-2"/>
                <a:ext cx="1522060" cy="152205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8" name="Rectangle 5"/>
              <p:cNvSpPr/>
              <p:nvPr/>
            </p:nvSpPr>
            <p:spPr>
              <a:xfrm>
                <a:off x="401468" y="1166939"/>
                <a:ext cx="950507" cy="66798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9" name="Rectangle 5"/>
              <p:cNvSpPr/>
              <p:nvPr/>
            </p:nvSpPr>
            <p:spPr>
              <a:xfrm flipH="1">
                <a:off x="174408" y="1166940"/>
                <a:ext cx="950505" cy="66797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0" name="Arc 49"/>
              <p:cNvSpPr/>
              <p:nvPr/>
            </p:nvSpPr>
            <p:spPr>
              <a:xfrm>
                <a:off x="1146642" y="155670"/>
                <a:ext cx="302166" cy="53558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101" name="Arc 50"/>
              <p:cNvSpPr/>
              <p:nvPr/>
            </p:nvSpPr>
            <p:spPr>
              <a:xfrm>
                <a:off x="1057215" y="110971"/>
                <a:ext cx="31917" cy="1392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3" name="Rectangle: Rounded Corners 34"/>
            <p:cNvSpPr/>
            <p:nvPr/>
          </p:nvSpPr>
          <p:spPr>
            <a:xfrm>
              <a:off x="392480" y="2105407"/>
              <a:ext cx="737093" cy="12532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4" name="Rectangle: Rounded Corners 35"/>
            <p:cNvSpPr/>
            <p:nvPr/>
          </p:nvSpPr>
          <p:spPr>
            <a:xfrm>
              <a:off x="503371" y="2286654"/>
              <a:ext cx="515312" cy="12532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5" name="Straight Connector 36"/>
            <p:cNvSpPr/>
            <p:nvPr/>
          </p:nvSpPr>
          <p:spPr>
            <a:xfrm flipH="1" flipV="1">
              <a:off x="452911" y="875195"/>
              <a:ext cx="134355" cy="968208"/>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6" name="Straight Connector 37"/>
            <p:cNvSpPr/>
            <p:nvPr/>
          </p:nvSpPr>
          <p:spPr>
            <a:xfrm flipH="1">
              <a:off x="540954" y="1518646"/>
              <a:ext cx="439184"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09" name="Group 38"/>
            <p:cNvGrpSpPr/>
            <p:nvPr/>
          </p:nvGrpSpPr>
          <p:grpSpPr>
            <a:xfrm>
              <a:off x="228892" y="571076"/>
              <a:ext cx="363302" cy="372994"/>
              <a:chOff x="0" y="-1"/>
              <a:chExt cx="363301" cy="372993"/>
            </a:xfrm>
          </p:grpSpPr>
          <p:sp>
            <p:nvSpPr>
              <p:cNvPr id="107" name="Straight Connector 44"/>
              <p:cNvSpPr/>
              <p:nvPr/>
            </p:nvSpPr>
            <p:spPr>
              <a:xfrm flipH="1" flipV="1">
                <a:off x="1389" y="186496"/>
                <a:ext cx="361913"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8" name="Straight Connector 45"/>
              <p:cNvSpPr/>
              <p:nvPr/>
            </p:nvSpPr>
            <p:spPr>
              <a:xfrm flipH="1">
                <a:off x="0" y="-2"/>
                <a:ext cx="361913"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10" name="Straight Connector 39"/>
            <p:cNvSpPr/>
            <p:nvPr/>
          </p:nvSpPr>
          <p:spPr>
            <a:xfrm flipV="1">
              <a:off x="932093" y="875195"/>
              <a:ext cx="118441" cy="968208"/>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1" name="Rectangle: Rounded Corners 40"/>
            <p:cNvSpPr/>
            <p:nvPr/>
          </p:nvSpPr>
          <p:spPr>
            <a:xfrm>
              <a:off x="355515" y="1924160"/>
              <a:ext cx="811023" cy="12532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114" name="Group 41"/>
            <p:cNvGrpSpPr/>
            <p:nvPr/>
          </p:nvGrpSpPr>
          <p:grpSpPr>
            <a:xfrm>
              <a:off x="920663" y="571075"/>
              <a:ext cx="363302" cy="372995"/>
              <a:chOff x="0" y="-1"/>
              <a:chExt cx="363300" cy="372994"/>
            </a:xfrm>
          </p:grpSpPr>
          <p:sp>
            <p:nvSpPr>
              <p:cNvPr id="112" name="Straight Connector 42"/>
              <p:cNvSpPr/>
              <p:nvPr/>
            </p:nvSpPr>
            <p:spPr>
              <a:xfrm flipV="1">
                <a:off x="-1" y="186497"/>
                <a:ext cx="361913"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3" name="Straight Connector 43"/>
              <p:cNvSpPr/>
              <p:nvPr/>
            </p:nvSpPr>
            <p:spPr>
              <a:xfrm>
                <a:off x="1390" y="-2"/>
                <a:ext cx="361910"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7999" indent="-300212">
              <a:spcBef>
                <a:spcPct val="0"/>
              </a:spcBef>
              <a:defRPr sz="2300" b="1">
                <a:latin typeface="Consolas"/>
                <a:ea typeface="Consolas"/>
                <a:cs typeface="Consolas"/>
                <a:sym typeface="Consolas"/>
              </a:defRPr>
            </a:lvl4pPr>
            <a:lvl5pPr marL="2037651" indent="-245361">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59"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76"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11" y="1702470"/>
            <a:ext cx="8314915" cy="3543789"/>
            <a:chOff x="-1" y="-1"/>
            <a:chExt cx="8314913" cy="3543787"/>
          </a:xfrm>
        </p:grpSpPr>
        <p:pic>
          <p:nvPicPr>
            <p:cNvPr id="178"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184"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5"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6"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7"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8"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9"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0"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1"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20" name="Rectangle Bottom"/>
          <p:cNvSpPr/>
          <p:nvPr/>
        </p:nvSpPr>
        <p:spPr>
          <a:xfrm>
            <a:off x="-2" y="6702676"/>
            <a:ext cx="12195180" cy="15532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2" cy="1297657"/>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0" cy="341558"/>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0" cy="367082"/>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5"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7" cy="628161"/>
          </a:xfrm>
          <a:prstGeom prst="rect">
            <a:avLst/>
          </a:prstGeom>
          <a:ln w="12700">
            <a:miter lim="400000"/>
          </a:ln>
        </p:spPr>
      </p:pic>
      <p:sp>
        <p:nvSpPr>
          <p:cNvPr id="226" name="Text Placeholder Author Position"/>
          <p:cNvSpPr>
            <a:spLocks noGrp="1"/>
          </p:cNvSpPr>
          <p:nvPr>
            <p:ph type="body" sz="quarter" idx="22" hasCustomPrompt="1"/>
          </p:nvPr>
        </p:nvSpPr>
        <p:spPr>
          <a:xfrm>
            <a:off x="553080" y="5344178"/>
            <a:ext cx="2980699" cy="444796"/>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80" y="4851837"/>
            <a:ext cx="2980699"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1"/>
            <a:ext cx="4642921" cy="1936506"/>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5" indent="-509057" algn="ctr">
              <a:defRPr sz="3900"/>
            </a:lvl4pPr>
            <a:lvl5pPr marL="2208340" indent="-416050"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6"/>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D5995D5C-4F45-49C5-AC50-9DC4B273C69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69"/>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249"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61" name="Picture Bulb" descr="Picture Bulb"/>
          <p:cNvPicPr>
            <a:picLocks noChangeAspect="1"/>
          </p:cNvPicPr>
          <p:nvPr/>
        </p:nvPicPr>
        <p:blipFill>
          <a:blip r:embed="rId2"/>
          <a:stretch>
            <a:fillRect/>
          </a:stretch>
        </p:blipFill>
        <p:spPr>
          <a:xfrm>
            <a:off x="235204" y="1792353"/>
            <a:ext cx="1830305" cy="4062224"/>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8" cy="690978"/>
          </a:xfrm>
          <a:prstGeom prst="rect">
            <a:avLst/>
          </a:prstGeom>
          <a:ln w="12700">
            <a:miter lim="400000"/>
          </a:ln>
        </p:spPr>
      </p:pic>
      <p:sp>
        <p:nvSpPr>
          <p:cNvPr id="264"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sp>
        <p:nvSpPr>
          <p:cNvPr id="265"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2"/>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8" cy="690978"/>
          </a:xfrm>
          <a:prstGeom prst="rect">
            <a:avLst/>
          </a:prstGeom>
          <a:ln w="12700">
            <a:miter lim="400000"/>
          </a:ln>
        </p:spPr>
      </p:pic>
      <p:sp>
        <p:nvSpPr>
          <p:cNvPr id="277"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sp>
        <p:nvSpPr>
          <p:cNvPr id="278"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87" name="Picture Bulb" descr="Picture Bulb"/>
          <p:cNvPicPr>
            <a:picLocks noChangeAspect="1"/>
          </p:cNvPicPr>
          <p:nvPr/>
        </p:nvPicPr>
        <p:blipFill>
          <a:blip r:embed="rId2"/>
          <a:stretch>
            <a:fillRect/>
          </a:stretch>
        </p:blipFill>
        <p:spPr>
          <a:xfrm>
            <a:off x="155999" y="5098867"/>
            <a:ext cx="779211" cy="1729397"/>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8"/>
            <a:ext cx="11410061" cy="882657"/>
          </a:xfrm>
          <a:prstGeom prst="rect">
            <a:avLst/>
          </a:prstGeom>
        </p:spPr>
        <p:txBody>
          <a:bodyPr/>
          <a:lstStyle/>
          <a:p>
            <a:r>
              <a:t>Slide Title</a:t>
            </a:r>
          </a:p>
        </p:txBody>
      </p:sp>
      <p:sp>
        <p:nvSpPr>
          <p:cNvPr id="290"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8"/>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8000" indent="-300212">
              <a:spcBef>
                <a:spcPct val="0"/>
              </a:spcBef>
              <a:defRPr sz="2300" b="1">
                <a:latin typeface="Consolas"/>
                <a:ea typeface="Consolas"/>
                <a:cs typeface="Consolas"/>
                <a:sym typeface="Consolas"/>
              </a:defRPr>
            </a:lvl4pPr>
            <a:lvl5pPr marL="2037651" indent="-245362">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4"/>
            <a:ext cx="11811097" cy="5561128"/>
          </a:xfrm>
          <a:prstGeom prst="rect">
            <a:avLst/>
          </a:prstGeom>
        </p:spPr>
        <p:txBody>
          <a:bodyPr/>
          <a:lstStyle>
            <a:lvl1pPr marL="0" indent="0">
              <a:buSzTx/>
              <a:buNone/>
            </a:lvl1pPr>
          </a:lstStyle>
          <a:p>
            <a:r>
              <a:t>Sample source code:</a:t>
            </a:r>
          </a:p>
        </p:txBody>
      </p:sp>
      <p:sp>
        <p:nvSpPr>
          <p:cNvPr id="300"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59" cy="3044433"/>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1" indent="-381559">
              <a:defRPr sz="3600"/>
            </a:lvl2pPr>
            <a:lvl3pPr marL="1342697" indent="-447347">
              <a:defRPr sz="3600"/>
            </a:lvl3pPr>
            <a:lvl4pPr marL="1817688" indent="-469900">
              <a:defRPr sz="3600"/>
            </a:lvl4pPr>
            <a:lvl5pPr marL="2176335" indent="-384048">
              <a:defRPr sz="3600"/>
            </a:lvl5pPr>
          </a:lstStyle>
          <a:p>
            <a:r>
              <a:t>…</a:t>
            </a:r>
          </a:p>
          <a:p>
            <a:pPr lvl="1"/>
            <a:endParaRPr/>
          </a:p>
          <a:p>
            <a:pPr lvl="2"/>
            <a:endParaRPr/>
          </a:p>
          <a:p>
            <a:pPr lvl="3"/>
            <a:endParaRPr/>
          </a:p>
          <a:p>
            <a:pPr lvl="4"/>
            <a:endParaRPr/>
          </a:p>
        </p:txBody>
      </p:sp>
      <p:sp>
        <p:nvSpPr>
          <p:cNvPr id="313"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24" name="Rectangle Bottom"/>
          <p:cNvSpPr/>
          <p:nvPr/>
        </p:nvSpPr>
        <p:spPr>
          <a:xfrm>
            <a:off x="1" y="6263999"/>
            <a:ext cx="12192003" cy="594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2" cy="1184871"/>
          </a:xfrm>
          <a:prstGeom prst="rect">
            <a:avLst/>
          </a:prstGeom>
          <a:ln w="12700">
            <a:miter lim="400000"/>
          </a:ln>
        </p:spPr>
      </p:pic>
      <p:sp>
        <p:nvSpPr>
          <p:cNvPr id="327" name="Body Level One…"/>
          <p:cNvSpPr txBox="1">
            <a:spLocks noGrp="1"/>
          </p:cNvSpPr>
          <p:nvPr>
            <p:ph type="body" sz="half" idx="1" hasCustomPrompt="1"/>
          </p:nvPr>
        </p:nvSpPr>
        <p:spPr>
          <a:xfrm>
            <a:off x="6456000" y="1195930"/>
            <a:ext cx="5545599" cy="4957075"/>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9"/>
            <a:ext cx="5545598" cy="4957076"/>
          </a:xfrm>
          <a:prstGeom prst="rect">
            <a:avLst/>
          </a:prstGeom>
        </p:spPr>
        <p:txBody>
          <a:bodyPr/>
          <a:lstStyle/>
          <a:p>
            <a:r>
              <a:t>Edit Master text styles
Second level
Third level
Fourth level
Fifth level</a:t>
            </a:r>
          </a:p>
        </p:txBody>
      </p:sp>
      <p:sp>
        <p:nvSpPr>
          <p:cNvPr id="329"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69" y="6530491"/>
            <a:ext cx="232875" cy="228509"/>
          </a:xfrm>
          <a:prstGeom prst="rect">
            <a:avLst/>
          </a:prstGeom>
        </p:spPr>
        <p:txBody>
          <a:bodyPr lIns="45718" tIns="45718" rIns="45718" bIns="45718"/>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age and Content">
    <p:spTree>
      <p:nvGrpSpPr>
        <p:cNvPr id="1" name=""/>
        <p:cNvGrpSpPr/>
        <p:nvPr/>
      </p:nvGrpSpPr>
      <p:grpSpPr>
        <a:xfrm>
          <a:off x="0" y="0"/>
          <a:ext cx="0" cy="0"/>
        </a:xfrm>
      </p:grpSpPr>
      <p:pic>
        <p:nvPicPr>
          <p:cNvPr id="33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40" name="Body Level One…"/>
          <p:cNvSpPr txBox="1">
            <a:spLocks noGrp="1"/>
          </p:cNvSpPr>
          <p:nvPr>
            <p:ph type="body" idx="1" hasCustomPrompt="1"/>
          </p:nvPr>
        </p:nvSpPr>
        <p:spPr>
          <a:xfrm>
            <a:off x="4569002" y="1353866"/>
            <a:ext cx="7426236" cy="5219931"/>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341" name="Picture Placeholder Left"/>
          <p:cNvSpPr>
            <a:spLocks noGrp="1"/>
          </p:cNvSpPr>
          <p:nvPr>
            <p:ph type="pic" sz="half" idx="21"/>
          </p:nvPr>
        </p:nvSpPr>
        <p:spPr>
          <a:xfrm>
            <a:off x="190404" y="1355076"/>
            <a:ext cx="3889376" cy="5366407"/>
          </a:xfrm>
          <a:prstGeom prst="rect">
            <a:avLst/>
          </a:prstGeom>
        </p:spPr>
        <p:txBody>
          <a:bodyPr lIns="91439" tIns="45719" rIns="91439" bIns="45719">
            <a:noAutofit/>
          </a:bodyPr>
          <a:lstStyle/>
          <a:p>
            <a:endParaRPr/>
          </a:p>
        </p:txBody>
      </p:sp>
      <p:sp>
        <p:nvSpPr>
          <p:cNvPr id="342" name="Rectangle Left Second"/>
          <p:cNvSpPr/>
          <p:nvPr/>
        </p:nvSpPr>
        <p:spPr>
          <a:xfrm>
            <a:off x="4127777" y="1748999"/>
            <a:ext cx="240003" cy="3360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3" name="Rectangle Left First"/>
          <p:cNvSpPr/>
          <p:nvPr/>
        </p:nvSpPr>
        <p:spPr>
          <a:xfrm>
            <a:off x="4079775" y="1355072"/>
            <a:ext cx="48003" cy="5502929"/>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4" name="Rectangle Down"/>
          <p:cNvSpPr/>
          <p:nvPr/>
        </p:nvSpPr>
        <p:spPr>
          <a:xfrm>
            <a:off x="1" y="6721481"/>
            <a:ext cx="12192003" cy="13652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45"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47"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48" name="Slide Number"/>
          <p:cNvSpPr txBox="1">
            <a:spLocks noGrp="1"/>
          </p:cNvSpPr>
          <p:nvPr>
            <p:ph type="sldNum" sz="quarter" idx="2"/>
          </p:nvPr>
        </p:nvSpPr>
        <p:spPr>
          <a:xfrm>
            <a:off x="11887569" y="6512492"/>
            <a:ext cx="232875" cy="228509"/>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35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56" name="Rectangle Bottom"/>
          <p:cNvSpPr/>
          <p:nvPr/>
        </p:nvSpPr>
        <p:spPr>
          <a:xfrm>
            <a:off x="-2" y="6371332"/>
            <a:ext cx="12195180"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57" name="Rectangle Bottom Copyright"/>
          <p:cNvSpPr txBox="1"/>
          <p:nvPr/>
        </p:nvSpPr>
        <p:spPr>
          <a:xfrm>
            <a:off x="156718" y="6454758"/>
            <a:ext cx="11878564" cy="300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358" name="Picture SoftUni Mascot" descr="Picture SoftUni Mascot"/>
          <p:cNvPicPr>
            <a:picLocks noChangeAspect="1"/>
          </p:cNvPicPr>
          <p:nvPr/>
        </p:nvPicPr>
        <p:blipFill>
          <a:blip r:embed="rId3"/>
          <a:stretch>
            <a:fillRect/>
          </a:stretch>
        </p:blipFill>
        <p:spPr>
          <a:xfrm>
            <a:off x="642586" y="2898830"/>
            <a:ext cx="2451608" cy="2959743"/>
          </a:xfrm>
          <a:prstGeom prst="rect">
            <a:avLst/>
          </a:prstGeom>
          <a:ln w="12700">
            <a:miter lim="400000"/>
          </a:ln>
        </p:spPr>
      </p:pic>
      <p:grpSp>
        <p:nvGrpSpPr>
          <p:cNvPr id="374" name="Group SoftUni Brands"/>
          <p:cNvGrpSpPr/>
          <p:nvPr/>
        </p:nvGrpSpPr>
        <p:grpSpPr>
          <a:xfrm>
            <a:off x="3332213" y="1702472"/>
            <a:ext cx="8314912" cy="3543785"/>
            <a:chOff x="-1" y="0"/>
            <a:chExt cx="8314911" cy="3543783"/>
          </a:xfrm>
        </p:grpSpPr>
        <p:pic>
          <p:nvPicPr>
            <p:cNvPr id="359" name="Picture SoftUni Kids Logo" descr="Picture SoftUni Kids Logo"/>
            <p:cNvPicPr>
              <a:picLocks noChangeAspect="1"/>
            </p:cNvPicPr>
            <p:nvPr/>
          </p:nvPicPr>
          <p:blipFill>
            <a:blip r:embed="rId4"/>
            <a:stretch>
              <a:fillRect/>
            </a:stretch>
          </p:blipFill>
          <p:spPr>
            <a:xfrm>
              <a:off x="7184666" y="2073821"/>
              <a:ext cx="1130245" cy="1389258"/>
            </a:xfrm>
            <a:prstGeom prst="rect">
              <a:avLst/>
            </a:prstGeom>
            <a:ln w="12700" cap="flat">
              <a:noFill/>
              <a:miter lim="400000"/>
            </a:ln>
            <a:effectLst/>
          </p:spPr>
        </p:pic>
        <p:pic>
          <p:nvPicPr>
            <p:cNvPr id="360" name="Picture SoftUni Foundation Logo" descr="Picture SoftUni Foundation Logo"/>
            <p:cNvPicPr>
              <a:picLocks noChangeAspect="1"/>
            </p:cNvPicPr>
            <p:nvPr/>
          </p:nvPicPr>
          <p:blipFill>
            <a:blip r:embed="rId5"/>
            <a:stretch>
              <a:fillRect/>
            </a:stretch>
          </p:blipFill>
          <p:spPr>
            <a:xfrm>
              <a:off x="5721696" y="2085758"/>
              <a:ext cx="1166403" cy="1350758"/>
            </a:xfrm>
            <a:prstGeom prst="rect">
              <a:avLst/>
            </a:prstGeom>
            <a:ln w="12700" cap="flat">
              <a:noFill/>
              <a:miter lim="400000"/>
            </a:ln>
            <a:effectLst/>
          </p:spPr>
        </p:pic>
        <p:pic>
          <p:nvPicPr>
            <p:cNvPr id="361" name="Picture SoftUni Digital Logo" descr="Picture SoftUni Digital Logo"/>
            <p:cNvPicPr>
              <a:picLocks noChangeAspect="1"/>
            </p:cNvPicPr>
            <p:nvPr/>
          </p:nvPicPr>
          <p:blipFill>
            <a:blip r:embed="rId6"/>
            <a:stretch>
              <a:fillRect/>
            </a:stretch>
          </p:blipFill>
          <p:spPr>
            <a:xfrm>
              <a:off x="4325479" y="2086527"/>
              <a:ext cx="1084616" cy="1457257"/>
            </a:xfrm>
            <a:prstGeom prst="rect">
              <a:avLst/>
            </a:prstGeom>
            <a:ln w="12700" cap="flat">
              <a:noFill/>
              <a:miter lim="400000"/>
            </a:ln>
            <a:effectLst/>
          </p:spPr>
        </p:pic>
        <p:pic>
          <p:nvPicPr>
            <p:cNvPr id="362" name="Picture SoftUni Creative Logo" descr="Picture SoftUni Creative Logo"/>
            <p:cNvPicPr>
              <a:picLocks noChangeAspect="1"/>
            </p:cNvPicPr>
            <p:nvPr/>
          </p:nvPicPr>
          <p:blipFill>
            <a:blip r:embed="rId7"/>
            <a:stretch>
              <a:fillRect/>
            </a:stretch>
          </p:blipFill>
          <p:spPr>
            <a:xfrm>
              <a:off x="2841696" y="2073820"/>
              <a:ext cx="1166402" cy="1389259"/>
            </a:xfrm>
            <a:prstGeom prst="rect">
              <a:avLst/>
            </a:prstGeom>
            <a:ln w="12700" cap="flat">
              <a:noFill/>
              <a:miter lim="400000"/>
            </a:ln>
            <a:effectLst/>
          </p:spPr>
        </p:pic>
        <p:pic>
          <p:nvPicPr>
            <p:cNvPr id="363" name="Picture SoftUni Svetlina Logo" descr="Picture SoftUni Svetlina Logo"/>
            <p:cNvPicPr>
              <a:picLocks noChangeAspect="1"/>
            </p:cNvPicPr>
            <p:nvPr/>
          </p:nvPicPr>
          <p:blipFill>
            <a:blip r:embed="rId8"/>
            <a:stretch>
              <a:fillRect/>
            </a:stretch>
          </p:blipFill>
          <p:spPr>
            <a:xfrm>
              <a:off x="1402812" y="2073820"/>
              <a:ext cx="1166402" cy="1402231"/>
            </a:xfrm>
            <a:prstGeom prst="rect">
              <a:avLst/>
            </a:prstGeom>
            <a:ln w="12700" cap="flat">
              <a:noFill/>
              <a:miter lim="400000"/>
            </a:ln>
            <a:effectLst/>
          </p:spPr>
        </p:pic>
        <p:pic>
          <p:nvPicPr>
            <p:cNvPr id="364" name="Picture Software University Logo" descr="Picture Software University Logo"/>
            <p:cNvPicPr>
              <a:picLocks noChangeAspect="1"/>
            </p:cNvPicPr>
            <p:nvPr/>
          </p:nvPicPr>
          <p:blipFill>
            <a:blip r:embed="rId9"/>
            <a:stretch>
              <a:fillRect/>
            </a:stretch>
          </p:blipFill>
          <p:spPr>
            <a:xfrm>
              <a:off x="-2" y="2073822"/>
              <a:ext cx="1164657" cy="1440002"/>
            </a:xfrm>
            <a:prstGeom prst="rect">
              <a:avLst/>
            </a:prstGeom>
            <a:ln w="12700" cap="flat">
              <a:noFill/>
              <a:miter lim="400000"/>
            </a:ln>
            <a:effectLst/>
          </p:spPr>
        </p:pic>
        <p:sp>
          <p:nvSpPr>
            <p:cNvPr id="365" name="Straight Connector 6"/>
            <p:cNvSpPr/>
            <p:nvPr/>
          </p:nvSpPr>
          <p:spPr>
            <a:xfrm>
              <a:off x="7744898"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6" name="Straight Connector 5"/>
            <p:cNvSpPr/>
            <p:nvPr/>
          </p:nvSpPr>
          <p:spPr>
            <a:xfrm>
              <a:off x="6304898"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7" name="Straight Connector 4"/>
            <p:cNvSpPr/>
            <p:nvPr/>
          </p:nvSpPr>
          <p:spPr>
            <a:xfrm>
              <a:off x="4864897"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8" name="Straight Connector 3"/>
            <p:cNvSpPr/>
            <p:nvPr/>
          </p:nvSpPr>
          <p:spPr>
            <a:xfrm>
              <a:off x="3424896" y="162674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69" name="Straight Connector 2"/>
            <p:cNvSpPr/>
            <p:nvPr/>
          </p:nvSpPr>
          <p:spPr>
            <a:xfrm>
              <a:off x="1977696"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0" name="Straight Connector 1"/>
            <p:cNvSpPr/>
            <p:nvPr/>
          </p:nvSpPr>
          <p:spPr>
            <a:xfrm>
              <a:off x="583109" y="163309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1" name="Straight Connector Horizontal"/>
            <p:cNvSpPr/>
            <p:nvPr/>
          </p:nvSpPr>
          <p:spPr>
            <a:xfrm>
              <a:off x="583109" y="1633091"/>
              <a:ext cx="7161790"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372" name="Straight Connector 0"/>
            <p:cNvSpPr/>
            <p:nvPr/>
          </p:nvSpPr>
          <p:spPr>
            <a:xfrm>
              <a:off x="4164003" y="1390522"/>
              <a:ext cx="2" cy="236222"/>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373" name="Picture SoftUni Logo" descr="Picture SoftUni Logo"/>
            <p:cNvPicPr>
              <a:picLocks noChangeAspect="1"/>
            </p:cNvPicPr>
            <p:nvPr/>
          </p:nvPicPr>
          <p:blipFill>
            <a:blip r:embed="rId10"/>
            <a:stretch>
              <a:fillRect/>
            </a:stretch>
          </p:blipFill>
          <p:spPr>
            <a:xfrm>
              <a:off x="3564553" y="-1"/>
              <a:ext cx="1198903" cy="1198904"/>
            </a:xfrm>
            <a:prstGeom prst="rect">
              <a:avLst/>
            </a:prstGeom>
            <a:ln w="12700" cap="flat">
              <a:noFill/>
              <a:miter lim="400000"/>
            </a:ln>
            <a:effectLst/>
          </p:spPr>
        </p:pic>
      </p:grpSp>
      <p:sp>
        <p:nvSpPr>
          <p:cNvPr id="375"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376" name="Logo Software University" descr="Logo Software University"/>
          <p:cNvPicPr>
            <a:picLocks noChangeAspect="1"/>
          </p:cNvPicPr>
          <p:nvPr/>
        </p:nvPicPr>
        <p:blipFill>
          <a:blip r:embed="rId11"/>
          <a:stretch>
            <a:fillRect/>
          </a:stretch>
        </p:blipFill>
        <p:spPr>
          <a:xfrm>
            <a:off x="10008761" y="190266"/>
            <a:ext cx="2013338" cy="690978"/>
          </a:xfrm>
          <a:prstGeom prst="rect">
            <a:avLst/>
          </a:prstGeom>
          <a:ln w="12700">
            <a:miter lim="400000"/>
          </a:ln>
        </p:spPr>
      </p:pic>
      <p:sp>
        <p:nvSpPr>
          <p:cNvPr id="377"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384"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385" name="Picture Forum" descr="Picture Forum">
            <a:hlinkClick r:id="rId3"/>
          </p:cNvPr>
          <p:cNvPicPr>
            <a:picLocks noChangeAspect="1"/>
          </p:cNvPicPr>
          <p:nvPr/>
        </p:nvPicPr>
        <p:blipFill>
          <a:blip r:embed="rId2"/>
          <a:stretch>
            <a:fillRect/>
          </a:stretch>
        </p:blipFill>
        <p:spPr>
          <a:xfrm>
            <a:off x="10524349" y="5249555"/>
            <a:ext cx="970158" cy="965728"/>
          </a:xfrm>
          <a:prstGeom prst="rect">
            <a:avLst/>
          </a:prstGeom>
          <a:ln w="12700">
            <a:miter lim="400000"/>
          </a:ln>
        </p:spPr>
      </p:pic>
      <p:pic>
        <p:nvPicPr>
          <p:cNvPr id="386" name="Picture Logo FB" descr="Picture Logo FB">
            <a:hlinkClick r:id="rId5"/>
          </p:cNvPr>
          <p:cNvPicPr>
            <a:picLocks noChangeAspect="1"/>
          </p:cNvPicPr>
          <p:nvPr/>
        </p:nvPicPr>
        <p:blipFill>
          <a:blip r:embed="rId4"/>
          <a:stretch>
            <a:fillRect/>
          </a:stretch>
        </p:blipFill>
        <p:spPr>
          <a:xfrm>
            <a:off x="10507450" y="3689937"/>
            <a:ext cx="1003956" cy="1017564"/>
          </a:xfrm>
          <a:prstGeom prst="rect">
            <a:avLst/>
          </a:prstGeom>
          <a:ln w="12700">
            <a:miter lim="400000"/>
          </a:ln>
        </p:spPr>
      </p:pic>
      <p:pic>
        <p:nvPicPr>
          <p:cNvPr id="387" name="Picture Logo SoftUni Right" descr="Picture Logo SoftUni Right">
            <a:hlinkClick r:id="rId7"/>
          </p:cNvPr>
          <p:cNvPicPr>
            <a:picLocks noChangeAspect="1"/>
          </p:cNvPicPr>
          <p:nvPr/>
        </p:nvPicPr>
        <p:blipFill>
          <a:blip r:embed="rId6"/>
          <a:stretch>
            <a:fillRect/>
          </a:stretch>
        </p:blipFill>
        <p:spPr>
          <a:xfrm>
            <a:off x="10413400" y="1673998"/>
            <a:ext cx="1192057" cy="1473882"/>
          </a:xfrm>
          <a:prstGeom prst="rect">
            <a:avLst/>
          </a:prstGeom>
          <a:ln w="12700">
            <a:miter lim="400000"/>
          </a:ln>
        </p:spPr>
      </p:pic>
      <p:pic>
        <p:nvPicPr>
          <p:cNvPr id="388" name="Picture SoftUni Mascot" descr="Picture SoftUni Mascot">
            <a:hlinkClick r:id="rId9"/>
          </p:cNvPr>
          <p:cNvPicPr>
            <a:picLocks noChangeAspect="1"/>
          </p:cNvPicPr>
          <p:nvPr/>
        </p:nvPicPr>
        <p:blipFill>
          <a:blip r:embed="rId8"/>
          <a:stretch>
            <a:fillRect/>
          </a:stretch>
        </p:blipFill>
        <p:spPr>
          <a:xfrm>
            <a:off x="7181956" y="2584287"/>
            <a:ext cx="2732958" cy="3630997"/>
          </a:xfrm>
          <a:prstGeom prst="rect">
            <a:avLst/>
          </a:prstGeom>
          <a:ln w="12700">
            <a:miter lim="400000"/>
          </a:ln>
        </p:spPr>
      </p:pic>
      <p:sp>
        <p:nvSpPr>
          <p:cNvPr id="389"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4">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390" name="Rectangle Top"/>
          <p:cNvSpPr/>
          <p:nvPr/>
        </p:nvSpPr>
        <p:spPr>
          <a:xfrm>
            <a:off x="-2" y="0"/>
            <a:ext cx="12195180"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91"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392"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393"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2204D943-08CA-449F-B0E7-AF25F7F1F52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1_Title and Content">
    <p:spTree>
      <p:nvGrpSpPr>
        <p:cNvPr id="1" name=""/>
        <p:cNvGrpSpPr/>
        <p:nvPr/>
      </p:nvGrpSpPr>
      <p:grpSpPr>
        <a:xfrm>
          <a:off x="0" y="0"/>
          <a: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marL="0" marR="0" lvl="0" indent="0" algn="ctr" defTabSz="913852" rtl="0" eaLnBrk="1" fontAlgn="auto" latinLnBrk="0" hangingPunct="1">
              <a:lnSpc>
                <a:spcPct val="100000"/>
              </a:lnSpc>
              <a:spcBef>
                <a:spcPct val="0"/>
              </a:spcBef>
              <a:spcAft>
                <a:spcPct val="0"/>
              </a:spcAft>
              <a:buClrTx/>
              <a:buSzTx/>
              <a:buFontTx/>
              <a:buNone/>
              <a:defRPr/>
            </a:pPr>
            <a:endParaRPr kumimoji="0" lang="en-US" altLang="ko-KR" sz="2398" b="0" i="0" u="none" strike="noStrike" kern="1200" cap="none" spc="0" normalizeH="0" baseline="0" noProof="0">
              <a:ln>
                <a:noFill/>
              </a:ln>
              <a:solidFill>
                <a:srgbClr val="F7C86D"/>
              </a:solidFill>
              <a:effectLst/>
              <a:uLnTx/>
              <a:uFillTx/>
              <a:latin typeface="Calibri"/>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350011138"/>
      </p:ext>
    </p:extLst>
  </p:cSld>
  <p:clrMapOvr>
    <a:masterClrMapping/>
  </p:clrMapOvr>
  <mc:AlternateContent>
    <mc:Choice xmlns:p14="http://schemas.microsoft.com/office/powerpoint/2010/main" Requires="p14">
      <p:transition spd="slow" advClick="0" advTm="5000" p14:dur="2000"/>
    </mc:Choice>
    <mc:Fallback>
      <p:transition spd="slow" advClick="0" advTm="5000"/>
    </mc:Fallback>
  </mc:AlternateContent>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33" name="Rectangle Bottom"/>
          <p:cNvSpPr/>
          <p:nvPr/>
        </p:nvSpPr>
        <p:spPr>
          <a:xfrm>
            <a:off x="-3" y="6702676"/>
            <a:ext cx="12195182" cy="155327"/>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4" name="Picture Logo SoftUni" descr="Picture Logo SoftUni"/>
          <p:cNvPicPr>
            <a:picLocks noChangeAspect="1"/>
          </p:cNvPicPr>
          <p:nvPr/>
        </p:nvPicPr>
        <p:blipFill>
          <a:blip r:embed="rId2"/>
          <a:stretch>
            <a:fillRect/>
          </a:stretch>
        </p:blipFill>
        <p:spPr>
          <a:xfrm>
            <a:off x="4324460" y="5183999"/>
            <a:ext cx="3751543" cy="1297658"/>
          </a:xfrm>
          <a:prstGeom prst="rect">
            <a:avLst/>
          </a:prstGeom>
          <a:ln w="12700">
            <a:miter lim="400000"/>
          </a:ln>
        </p:spPr>
      </p:pic>
      <p:sp>
        <p:nvSpPr>
          <p:cNvPr id="35" name="Body Level One…"/>
          <p:cNvSpPr txBox="1">
            <a:spLocks noGrp="1"/>
          </p:cNvSpPr>
          <p:nvPr>
            <p:ph type="body" sz="quarter" idx="1" hasCustomPrompt="1"/>
          </p:nvPr>
        </p:nvSpPr>
        <p:spPr>
          <a:xfrm>
            <a:off x="8708504" y="6130861"/>
            <a:ext cx="2951521" cy="341559"/>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36" name="Text Placeholder Company Name"/>
          <p:cNvSpPr>
            <a:spLocks noGrp="1"/>
          </p:cNvSpPr>
          <p:nvPr>
            <p:ph type="body" sz="quarter" idx="21" hasCustomPrompt="1"/>
          </p:nvPr>
        </p:nvSpPr>
        <p:spPr>
          <a:xfrm>
            <a:off x="8708504" y="5756628"/>
            <a:ext cx="2951521" cy="367083"/>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37" name="Picture SoftUni Mascot" descr="Picture SoftUni Mascot"/>
          <p:cNvPicPr>
            <a:picLocks noChangeAspect="1"/>
          </p:cNvPicPr>
          <p:nvPr/>
        </p:nvPicPr>
        <p:blipFill>
          <a:blip r:embed="rId3"/>
          <a:stretch>
            <a:fillRect/>
          </a:stretch>
        </p:blipFill>
        <p:spPr>
          <a:xfrm flipH="1">
            <a:off x="8848924" y="2609644"/>
            <a:ext cx="2788896" cy="3018284"/>
          </a:xfrm>
          <a:prstGeom prst="rect">
            <a:avLst/>
          </a:prstGeom>
          <a:ln w="12700">
            <a:miter lim="400000"/>
          </a:ln>
        </p:spPr>
      </p:pic>
      <p:pic>
        <p:nvPicPr>
          <p:cNvPr id="38" name="Picture Logo Software University" descr="Picture Logo Software University">
            <a:hlinkClick r:id="rId5"/>
          </p:cNvPr>
          <p:cNvPicPr>
            <a:picLocks noChangeAspect="1"/>
          </p:cNvPicPr>
          <p:nvPr/>
        </p:nvPicPr>
        <p:blipFill>
          <a:blip r:embed="rId4"/>
          <a:stretch>
            <a:fillRect/>
          </a:stretch>
        </p:blipFill>
        <p:spPr>
          <a:xfrm>
            <a:off x="507942" y="5918567"/>
            <a:ext cx="1830308" cy="628162"/>
          </a:xfrm>
          <a:prstGeom prst="rect">
            <a:avLst/>
          </a:prstGeom>
          <a:ln w="12700">
            <a:miter lim="400000"/>
          </a:ln>
        </p:spPr>
      </p:pic>
      <p:sp>
        <p:nvSpPr>
          <p:cNvPr id="39" name="Text Placeholder Author Position"/>
          <p:cNvSpPr>
            <a:spLocks noGrp="1"/>
          </p:cNvSpPr>
          <p:nvPr>
            <p:ph type="body" sz="quarter" idx="22" hasCustomPrompt="1"/>
          </p:nvPr>
        </p:nvSpPr>
        <p:spPr>
          <a:xfrm>
            <a:off x="553079" y="5344178"/>
            <a:ext cx="2980701" cy="444797"/>
          </a:xfrm>
          <a:prstGeom prst="rect">
            <a:avLst/>
          </a:prstGeom>
        </p:spPr>
        <p:txBody>
          <a:bodyPr anchor="ctr"/>
          <a:lstStyle>
            <a:lvl1pPr marL="0" indent="0">
              <a:spcBef>
                <a:spcPct val="0"/>
              </a:spcBef>
              <a:buSzTx/>
              <a:buNone/>
              <a:defRPr sz="2300" b="1"/>
            </a:lvl1pPr>
          </a:lstStyle>
          <a:p>
            <a:r>
              <a:t>Position</a:t>
            </a:r>
          </a:p>
        </p:txBody>
      </p:sp>
      <p:sp>
        <p:nvSpPr>
          <p:cNvPr id="40" name="Text Placeholder Author Name"/>
          <p:cNvSpPr>
            <a:spLocks noGrp="1"/>
          </p:cNvSpPr>
          <p:nvPr>
            <p:ph type="body" sz="quarter" idx="23" hasCustomPrompt="1"/>
          </p:nvPr>
        </p:nvSpPr>
        <p:spPr>
          <a:xfrm>
            <a:off x="553079" y="4851837"/>
            <a:ext cx="2980701" cy="454400"/>
          </a:xfrm>
          <a:prstGeom prst="rect">
            <a:avLst/>
          </a:prstGeom>
        </p:spPr>
        <p:txBody>
          <a:bodyPr anchor="ctr"/>
          <a:lstStyle>
            <a:lvl1pPr marL="0" indent="0">
              <a:spcBef>
                <a:spcPct val="0"/>
              </a:spcBef>
              <a:buSzTx/>
              <a:buNone/>
              <a:defRPr sz="2700" b="1"/>
            </a:lvl1pPr>
          </a:lstStyle>
          <a:p>
            <a:r>
              <a:t>Author Name</a:t>
            </a:r>
          </a:p>
        </p:txBody>
      </p:sp>
      <p:sp>
        <p:nvSpPr>
          <p:cNvPr id="41" name="Picture Placeholder Title Image"/>
          <p:cNvSpPr>
            <a:spLocks noGrp="1"/>
          </p:cNvSpPr>
          <p:nvPr>
            <p:ph type="pic" sz="quarter" idx="24"/>
          </p:nvPr>
        </p:nvSpPr>
        <p:spPr>
          <a:xfrm>
            <a:off x="553081" y="2740910"/>
            <a:ext cx="4642921" cy="1936508"/>
          </a:xfrm>
          <a:prstGeom prst="rect">
            <a:avLst/>
          </a:prstGeom>
        </p:spPr>
        <p:txBody>
          <a:bodyPr lIns="91439" tIns="45719" rIns="91439" bIns="45719">
            <a:noAutofit/>
          </a:bodyPr>
          <a:lstStyle/>
          <a:p>
            <a:endParaRPr/>
          </a:p>
        </p:txBody>
      </p:sp>
      <p:sp>
        <p:nvSpPr>
          <p:cNvPr id="42"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4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5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51"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4" indent="-509057" algn="ctr">
              <a:defRPr sz="3900"/>
            </a:lvl4pPr>
            <a:lvl5pPr marL="2208340" indent="-416049" algn="ctr">
              <a:defRPr sz="3900"/>
            </a:lvl5pPr>
          </a:lstStyle>
          <a:p>
            <a:r>
              <a:t>Click to Edit Section Subtitle</a:t>
            </a:r>
          </a:p>
          <a:p>
            <a:pPr lvl="1"/>
            <a:endParaRPr/>
          </a:p>
          <a:p>
            <a:pPr lvl="2"/>
            <a:endParaRPr/>
          </a:p>
          <a:p>
            <a:pPr lvl="3"/>
            <a:endParaRPr/>
          </a:p>
          <a:p>
            <a:pPr lvl="4"/>
            <a:endParaRPr/>
          </a:p>
        </p:txBody>
      </p:sp>
      <p:sp>
        <p:nvSpPr>
          <p:cNvPr id="52" name="Click to Edit Section Title"/>
          <p:cNvSpPr txBox="1">
            <a:spLocks noGrp="1"/>
          </p:cNvSpPr>
          <p:nvPr>
            <p:ph type="title" hasCustomPrompt="1"/>
          </p:nvPr>
        </p:nvSpPr>
        <p:spPr>
          <a:xfrm>
            <a:off x="615109" y="4704824"/>
            <a:ext cx="10961783" cy="768087"/>
          </a:xfrm>
          <a:prstGeom prst="rect">
            <a:avLst/>
          </a:prstGeom>
        </p:spPr>
        <p:txBody>
          <a:bodyPr/>
          <a:lstStyle>
            <a:lvl1pPr algn="ctr">
              <a:defRPr sz="5300"/>
            </a:lvl1pPr>
          </a:lstStyle>
          <a:p>
            <a:r>
              <a:t>Click to Edit Section Title</a:t>
            </a:r>
          </a:p>
        </p:txBody>
      </p:sp>
      <p:sp>
        <p:nvSpPr>
          <p:cNvPr id="53"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60"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61"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62" name="Body Level One…"/>
          <p:cNvSpPr txBox="1">
            <a:spLocks noGrp="1"/>
          </p:cNvSpPr>
          <p:nvPr>
            <p:ph type="body" idx="1"/>
          </p:nvPr>
        </p:nvSpPr>
        <p:spPr>
          <a:xfrm>
            <a:off x="1866000" y="1121143"/>
            <a:ext cx="10129234"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63" name="Logo Software University" descr="Logo Software University"/>
          <p:cNvPicPr>
            <a:picLocks noChangeAspect="1"/>
          </p:cNvPicPr>
          <p:nvPr/>
        </p:nvPicPr>
        <p:blipFill>
          <a:blip r:embed="rId2"/>
          <a:stretch>
            <a:fillRect/>
          </a:stretch>
        </p:blipFill>
        <p:spPr>
          <a:xfrm>
            <a:off x="10008761" y="190266"/>
            <a:ext cx="2013339" cy="690978"/>
          </a:xfrm>
          <a:prstGeom prst="rect">
            <a:avLst/>
          </a:prstGeom>
          <a:ln w="12700">
            <a:miter lim="400000"/>
          </a:ln>
        </p:spPr>
      </p:pic>
      <p:sp>
        <p:nvSpPr>
          <p:cNvPr id="64"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grpSp>
        <p:nvGrpSpPr>
          <p:cNvPr id="83" name="Group 9"/>
          <p:cNvGrpSpPr/>
          <p:nvPr/>
        </p:nvGrpSpPr>
        <p:grpSpPr>
          <a:xfrm>
            <a:off x="185071" y="1868172"/>
            <a:ext cx="1937519" cy="3070359"/>
            <a:chOff x="-1" y="-2"/>
            <a:chExt cx="1937517" cy="3070357"/>
          </a:xfrm>
        </p:grpSpPr>
        <p:grpSp>
          <p:nvGrpSpPr>
            <p:cNvPr id="70" name="Group 10"/>
            <p:cNvGrpSpPr/>
            <p:nvPr/>
          </p:nvGrpSpPr>
          <p:grpSpPr>
            <a:xfrm>
              <a:off x="-2" y="-3"/>
              <a:ext cx="1937519" cy="2335788"/>
              <a:chOff x="0" y="-1"/>
              <a:chExt cx="1937517" cy="2335786"/>
            </a:xfrm>
          </p:grpSpPr>
          <p:sp>
            <p:nvSpPr>
              <p:cNvPr id="65" name="Oval 24"/>
              <p:cNvSpPr/>
              <p:nvPr/>
            </p:nvSpPr>
            <p:spPr>
              <a:xfrm>
                <a:off x="-1" y="-2"/>
                <a:ext cx="1937519" cy="193752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6" name="Rectangle 5"/>
              <p:cNvSpPr/>
              <p:nvPr/>
            </p:nvSpPr>
            <p:spPr>
              <a:xfrm>
                <a:off x="511055" y="1485472"/>
                <a:ext cx="1209954" cy="850314"/>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7" name="Rectangle 5"/>
              <p:cNvSpPr/>
              <p:nvPr/>
            </p:nvSpPr>
            <p:spPr>
              <a:xfrm flipH="1">
                <a:off x="222016" y="1485473"/>
                <a:ext cx="1209953" cy="85031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8" name="Arc 27"/>
              <p:cNvSpPr/>
              <p:nvPr/>
            </p:nvSpPr>
            <p:spPr>
              <a:xfrm>
                <a:off x="1459629" y="198164"/>
                <a:ext cx="384645" cy="68178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69" name="Arc 28"/>
              <p:cNvSpPr/>
              <p:nvPr/>
            </p:nvSpPr>
            <p:spPr>
              <a:xfrm>
                <a:off x="1345793" y="141264"/>
                <a:ext cx="40628" cy="1772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71" name="Rectangle: Rounded Corners 12"/>
            <p:cNvSpPr/>
            <p:nvPr/>
          </p:nvSpPr>
          <p:spPr>
            <a:xfrm>
              <a:off x="499612" y="2680105"/>
              <a:ext cx="938290" cy="159528"/>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2" name="Rectangle: Rounded Corners 13"/>
            <p:cNvSpPr/>
            <p:nvPr/>
          </p:nvSpPr>
          <p:spPr>
            <a:xfrm>
              <a:off x="640773" y="2910826"/>
              <a:ext cx="655969" cy="159530"/>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3" name="Straight Connector 14"/>
            <p:cNvSpPr/>
            <p:nvPr/>
          </p:nvSpPr>
          <p:spPr>
            <a:xfrm flipH="1" flipV="1">
              <a:off x="576540" y="1114093"/>
              <a:ext cx="171027" cy="123249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4" name="Straight Connector 15"/>
            <p:cNvSpPr/>
            <p:nvPr/>
          </p:nvSpPr>
          <p:spPr>
            <a:xfrm flipH="1">
              <a:off x="688612" y="1933181"/>
              <a:ext cx="559064"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77" name="Group 16"/>
            <p:cNvGrpSpPr/>
            <p:nvPr/>
          </p:nvGrpSpPr>
          <p:grpSpPr>
            <a:xfrm>
              <a:off x="291372" y="726958"/>
              <a:ext cx="462468" cy="474806"/>
              <a:chExt cx="462467" cy="474805"/>
            </a:xfrm>
          </p:grpSpPr>
          <p:sp>
            <p:nvSpPr>
              <p:cNvPr id="75" name="Straight Connector 22"/>
              <p:cNvSpPr/>
              <p:nvPr/>
            </p:nvSpPr>
            <p:spPr>
              <a:xfrm flipH="1" flipV="1">
                <a:off x="1769" y="237403"/>
                <a:ext cx="460699" cy="2374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6" name="Straight Connector 23"/>
              <p:cNvSpPr/>
              <p:nvPr/>
            </p:nvSpPr>
            <p:spPr>
              <a:xfrm flipH="1">
                <a:off x="0" y="-1"/>
                <a:ext cx="460699" cy="23740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78" name="Straight Connector 18"/>
            <p:cNvSpPr/>
            <p:nvPr/>
          </p:nvSpPr>
          <p:spPr>
            <a:xfrm flipV="1">
              <a:off x="1186518" y="1114093"/>
              <a:ext cx="150770" cy="123249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79" name="Rectangle: Rounded Corners 11"/>
            <p:cNvSpPr/>
            <p:nvPr/>
          </p:nvSpPr>
          <p:spPr>
            <a:xfrm>
              <a:off x="452558" y="2449385"/>
              <a:ext cx="1032398" cy="159528"/>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82" name="Group 17"/>
            <p:cNvGrpSpPr/>
            <p:nvPr/>
          </p:nvGrpSpPr>
          <p:grpSpPr>
            <a:xfrm>
              <a:off x="1171970" y="726958"/>
              <a:ext cx="462466" cy="474805"/>
              <a:chExt cx="462465" cy="474804"/>
            </a:xfrm>
          </p:grpSpPr>
          <p:sp>
            <p:nvSpPr>
              <p:cNvPr id="80" name="Straight Connector 20"/>
              <p:cNvSpPr/>
              <p:nvPr/>
            </p:nvSpPr>
            <p:spPr>
              <a:xfrm flipV="1">
                <a:off x="0" y="237402"/>
                <a:ext cx="460696" cy="237402"/>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1" name="Straight Connector 21"/>
              <p:cNvSpPr/>
              <p:nvPr/>
            </p:nvSpPr>
            <p:spPr>
              <a:xfrm>
                <a:off x="1767" y="-1"/>
                <a:ext cx="460699" cy="237401"/>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84" name="Straight Connector 33"/>
          <p:cNvSpPr/>
          <p:nvPr/>
        </p:nvSpPr>
        <p:spPr>
          <a:xfrm flipH="1">
            <a:off x="673733" y="4203952"/>
            <a:ext cx="955207" cy="3"/>
          </a:xfrm>
          <a:prstGeom prst="line">
            <a:avLst/>
          </a:prstGeom>
          <a:solidFill>
            <a:srgbClr val="464646"/>
          </a:solidFill>
          <a:ln w="38100">
            <a:solidFill>
              <a:srgbClr val="464646"/>
            </a:solidFill>
          </a:ln>
        </p:spPr>
        <p:txBody>
          <a:bodyPr lIns="45718" tIns="45718" rIns="45718" bIns="45718"/>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9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9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94" name="Body Level One…"/>
          <p:cNvSpPr txBox="1">
            <a:spLocks noGrp="1"/>
          </p:cNvSpPr>
          <p:nvPr>
            <p:ph type="body" idx="1"/>
          </p:nvPr>
        </p:nvSpPr>
        <p:spPr>
          <a:xfrm>
            <a:off x="1673561" y="1121143"/>
            <a:ext cx="10321675" cy="554658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95" name="Logo Software University" descr="Logo Software University"/>
          <p:cNvPicPr>
            <a:picLocks noChangeAspect="1"/>
          </p:cNvPicPr>
          <p:nvPr/>
        </p:nvPicPr>
        <p:blipFill>
          <a:blip r:embed="rId2"/>
          <a:stretch>
            <a:fillRect/>
          </a:stretch>
        </p:blipFill>
        <p:spPr>
          <a:xfrm>
            <a:off x="10008761" y="190266"/>
            <a:ext cx="2013339" cy="690978"/>
          </a:xfrm>
          <a:prstGeom prst="rect">
            <a:avLst/>
          </a:prstGeom>
          <a:ln w="12700">
            <a:miter lim="400000"/>
          </a:ln>
        </p:spPr>
      </p:pic>
      <p:sp>
        <p:nvSpPr>
          <p:cNvPr id="96" name="Slide Title"/>
          <p:cNvSpPr txBox="1">
            <a:spLocks noGrp="1"/>
          </p:cNvSpPr>
          <p:nvPr>
            <p:ph type="title" hasCustomPrompt="1"/>
          </p:nvPr>
        </p:nvSpPr>
        <p:spPr>
          <a:xfrm>
            <a:off x="1296956" y="100747"/>
            <a:ext cx="8625521" cy="882658"/>
          </a:xfrm>
          <a:prstGeom prst="rect">
            <a:avLst/>
          </a:prstGeom>
        </p:spPr>
        <p:txBody>
          <a:bodyPr/>
          <a:lstStyle/>
          <a:p>
            <a:r>
              <a:t>Slide Title</a:t>
            </a:r>
          </a:p>
        </p:txBody>
      </p:sp>
      <p:grpSp>
        <p:nvGrpSpPr>
          <p:cNvPr id="115" name="Group 32"/>
          <p:cNvGrpSpPr/>
          <p:nvPr/>
        </p:nvGrpSpPr>
        <p:grpSpPr>
          <a:xfrm>
            <a:off x="392801" y="3428996"/>
            <a:ext cx="1522060" cy="2411978"/>
            <a:chOff x="-2" y="-2"/>
            <a:chExt cx="1522058" cy="2411977"/>
          </a:xfrm>
        </p:grpSpPr>
        <p:grpSp>
          <p:nvGrpSpPr>
            <p:cNvPr id="102" name="Group 33"/>
            <p:cNvGrpSpPr/>
            <p:nvPr/>
          </p:nvGrpSpPr>
          <p:grpSpPr>
            <a:xfrm>
              <a:off x="-3" y="-3"/>
              <a:ext cx="1522060" cy="1834921"/>
              <a:chOff x="-1" y="-1"/>
              <a:chExt cx="1522058" cy="1834919"/>
            </a:xfrm>
          </p:grpSpPr>
          <p:sp>
            <p:nvSpPr>
              <p:cNvPr id="97" name="Oval 46"/>
              <p:cNvSpPr/>
              <p:nvPr/>
            </p:nvSpPr>
            <p:spPr>
              <a:xfrm>
                <a:off x="-2" y="-2"/>
                <a:ext cx="1522060" cy="152205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8" name="Rectangle 5"/>
              <p:cNvSpPr/>
              <p:nvPr/>
            </p:nvSpPr>
            <p:spPr>
              <a:xfrm>
                <a:off x="401468" y="1166939"/>
                <a:ext cx="950507" cy="66798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99" name="Rectangle 5"/>
              <p:cNvSpPr/>
              <p:nvPr/>
            </p:nvSpPr>
            <p:spPr>
              <a:xfrm flipH="1">
                <a:off x="174408" y="1166940"/>
                <a:ext cx="950505" cy="667979"/>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0" name="Arc 49"/>
              <p:cNvSpPr/>
              <p:nvPr/>
            </p:nvSpPr>
            <p:spPr>
              <a:xfrm>
                <a:off x="1146642" y="155670"/>
                <a:ext cx="302166" cy="53558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101" name="Arc 50"/>
              <p:cNvSpPr/>
              <p:nvPr/>
            </p:nvSpPr>
            <p:spPr>
              <a:xfrm>
                <a:off x="1057215" y="110971"/>
                <a:ext cx="31917" cy="1392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3" name="Rectangle: Rounded Corners 34"/>
            <p:cNvSpPr/>
            <p:nvPr/>
          </p:nvSpPr>
          <p:spPr>
            <a:xfrm>
              <a:off x="392480" y="2105407"/>
              <a:ext cx="737093" cy="12532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4" name="Rectangle: Rounded Corners 35"/>
            <p:cNvSpPr/>
            <p:nvPr/>
          </p:nvSpPr>
          <p:spPr>
            <a:xfrm>
              <a:off x="503371" y="2286654"/>
              <a:ext cx="515312" cy="12532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05" name="Straight Connector 36"/>
            <p:cNvSpPr/>
            <p:nvPr/>
          </p:nvSpPr>
          <p:spPr>
            <a:xfrm flipH="1" flipV="1">
              <a:off x="452911" y="875195"/>
              <a:ext cx="134355" cy="968208"/>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6" name="Straight Connector 37"/>
            <p:cNvSpPr/>
            <p:nvPr/>
          </p:nvSpPr>
          <p:spPr>
            <a:xfrm flipH="1">
              <a:off x="540954" y="1518646"/>
              <a:ext cx="439184"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09" name="Group 38"/>
            <p:cNvGrpSpPr/>
            <p:nvPr/>
          </p:nvGrpSpPr>
          <p:grpSpPr>
            <a:xfrm>
              <a:off x="228892" y="571076"/>
              <a:ext cx="363302" cy="372994"/>
              <a:chOff x="0" y="-1"/>
              <a:chExt cx="363301" cy="372993"/>
            </a:xfrm>
          </p:grpSpPr>
          <p:sp>
            <p:nvSpPr>
              <p:cNvPr id="107" name="Straight Connector 44"/>
              <p:cNvSpPr/>
              <p:nvPr/>
            </p:nvSpPr>
            <p:spPr>
              <a:xfrm flipH="1" flipV="1">
                <a:off x="1389" y="186496"/>
                <a:ext cx="361913"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08" name="Straight Connector 45"/>
              <p:cNvSpPr/>
              <p:nvPr/>
            </p:nvSpPr>
            <p:spPr>
              <a:xfrm flipH="1">
                <a:off x="0" y="-2"/>
                <a:ext cx="361913" cy="18649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10" name="Straight Connector 39"/>
            <p:cNvSpPr/>
            <p:nvPr/>
          </p:nvSpPr>
          <p:spPr>
            <a:xfrm flipV="1">
              <a:off x="932093" y="875195"/>
              <a:ext cx="118441" cy="968208"/>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1" name="Rectangle: Rounded Corners 40"/>
            <p:cNvSpPr/>
            <p:nvPr/>
          </p:nvSpPr>
          <p:spPr>
            <a:xfrm>
              <a:off x="355515" y="1924160"/>
              <a:ext cx="811023" cy="12532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114" name="Group 41"/>
            <p:cNvGrpSpPr/>
            <p:nvPr/>
          </p:nvGrpSpPr>
          <p:grpSpPr>
            <a:xfrm>
              <a:off x="920663" y="571075"/>
              <a:ext cx="363302" cy="372995"/>
              <a:chOff x="0" y="-1"/>
              <a:chExt cx="363300" cy="372994"/>
            </a:xfrm>
          </p:grpSpPr>
          <p:sp>
            <p:nvSpPr>
              <p:cNvPr id="112" name="Straight Connector 42"/>
              <p:cNvSpPr/>
              <p:nvPr/>
            </p:nvSpPr>
            <p:spPr>
              <a:xfrm flipV="1">
                <a:off x="-1" y="186497"/>
                <a:ext cx="361913" cy="18649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13" name="Straight Connector 43"/>
              <p:cNvSpPr/>
              <p:nvPr/>
            </p:nvSpPr>
            <p:spPr>
              <a:xfrm>
                <a:off x="1390" y="-2"/>
                <a:ext cx="361910" cy="186500"/>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cSld name="Blank Slide">
    <p:spTree>
      <p:nvGrpSpPr>
        <p:cNvPr id="1" name=""/>
        <p:cNvGrpSpPr/>
        <p:nvPr/>
      </p:nvGrpSpPr>
      <p:grpSpPr>
        <a:xfrm>
          <a:off x="0" y="0"/>
          <a:ext cx="0" cy="0"/>
        </a:xfrm>
      </p:grpSpPr>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Title"/>
          <p:cNvSpPr txBox="1">
            <a:spLocks noGrp="1"/>
          </p:cNvSpPr>
          <p:nvPr>
            <p:ph type="title" hasCustomPrompt="1"/>
          </p:nvPr>
        </p:nvSpPr>
        <p:spPr>
          <a:prstGeom prst="rect">
            <a:avLst/>
          </a:prstGeom>
        </p:spPr>
        <p:txBody>
          <a:bodyPr/>
          <a:lstStyle/>
          <a:p>
            <a:r>
              <a:t>Slide 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132"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33" name="Body Level One…"/>
          <p:cNvSpPr txBox="1">
            <a:spLocks noGrp="1"/>
          </p:cNvSpPr>
          <p:nvPr>
            <p:ph type="body" sz="quarter" idx="1" hasCustomPrompt="1"/>
          </p:nvPr>
        </p:nvSpPr>
        <p:spPr>
          <a:xfrm>
            <a:off x="621233" y="1931154"/>
            <a:ext cx="10949532" cy="1362849"/>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7999" indent="-300212">
              <a:spcBef>
                <a:spcPct val="0"/>
              </a:spcBef>
              <a:defRPr sz="2300" b="1">
                <a:latin typeface="Consolas"/>
                <a:ea typeface="Consolas"/>
                <a:cs typeface="Consolas"/>
                <a:sym typeface="Consolas"/>
              </a:defRPr>
            </a:lvl4pPr>
            <a:lvl5pPr marL="2037651" indent="-245361">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134" name="Slide Body Text"/>
          <p:cNvSpPr>
            <a:spLocks noGrp="1"/>
          </p:cNvSpPr>
          <p:nvPr>
            <p:ph type="body" idx="21" hasCustomPrompt="1"/>
          </p:nvPr>
        </p:nvSpPr>
        <p:spPr>
          <a:xfrm>
            <a:off x="190501" y="1196123"/>
            <a:ext cx="11811097" cy="5561129"/>
          </a:xfrm>
          <a:prstGeom prst="rect">
            <a:avLst/>
          </a:prstGeom>
        </p:spPr>
        <p:txBody>
          <a:bodyPr/>
          <a:lstStyle>
            <a:lvl1pPr marL="0" indent="0">
              <a:buSzTx/>
              <a:buNone/>
            </a:lvl1pPr>
          </a:lstStyle>
          <a:p>
            <a:r>
              <a:t>Sample source code:</a:t>
            </a:r>
          </a:p>
        </p:txBody>
      </p:sp>
      <p:sp>
        <p:nvSpPr>
          <p:cNvPr id="135"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36"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137"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145"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146" name="Picture SoftUni Mascot" descr="Picture SoftUni Mascot"/>
          <p:cNvPicPr>
            <a:picLocks noChangeAspect="1"/>
          </p:cNvPicPr>
          <p:nvPr/>
        </p:nvPicPr>
        <p:blipFill>
          <a:blip r:embed="rId2"/>
          <a:stretch>
            <a:fillRect/>
          </a:stretch>
        </p:blipFill>
        <p:spPr>
          <a:xfrm flipH="1">
            <a:off x="9515998" y="3408495"/>
            <a:ext cx="2251060" cy="3044434"/>
          </a:xfrm>
          <a:prstGeom prst="rect">
            <a:avLst/>
          </a:prstGeom>
          <a:ln w="12700">
            <a:miter lim="400000"/>
          </a:ln>
        </p:spPr>
      </p:pic>
      <p:sp>
        <p:nvSpPr>
          <p:cNvPr id="147"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0" indent="-381558">
              <a:defRPr sz="3600"/>
            </a:lvl2pPr>
            <a:lvl3pPr marL="1342697" indent="-447347">
              <a:defRPr sz="3600"/>
            </a:lvl3pPr>
            <a:lvl4pPr marL="1817688" indent="-469900">
              <a:defRPr sz="3600"/>
            </a:lvl4pPr>
            <a:lvl5pPr marL="2176334" indent="-384048">
              <a:defRPr sz="3600"/>
            </a:lvl5pPr>
          </a:lstStyle>
          <a:p>
            <a:r>
              <a:t>…</a:t>
            </a:r>
          </a:p>
          <a:p>
            <a:pPr lvl="1"/>
            <a:endParaRPr/>
          </a:p>
          <a:p>
            <a:pPr lvl="2"/>
            <a:endParaRPr/>
          </a:p>
          <a:p>
            <a:pPr lvl="3"/>
            <a:endParaRPr/>
          </a:p>
          <a:p>
            <a:pPr lvl="4"/>
            <a:endParaRPr/>
          </a:p>
        </p:txBody>
      </p:sp>
      <p:sp>
        <p:nvSpPr>
          <p:cNvPr id="148"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49"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50" name="Table of Contents"/>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Table of Contents</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158"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59" name="Rectangle Bottom"/>
          <p:cNvSpPr/>
          <p:nvPr/>
        </p:nvSpPr>
        <p:spPr>
          <a:xfrm>
            <a:off x="0" y="6263999"/>
            <a:ext cx="12192005" cy="594003"/>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60"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1" name="Logo Software University Down" descr="Logo Software University Down"/>
          <p:cNvPicPr>
            <a:picLocks noChangeAspect="1"/>
          </p:cNvPicPr>
          <p:nvPr/>
        </p:nvPicPr>
        <p:blipFill>
          <a:blip r:embed="rId2"/>
          <a:stretch>
            <a:fillRect/>
          </a:stretch>
        </p:blipFill>
        <p:spPr>
          <a:xfrm>
            <a:off x="5616549" y="5206772"/>
            <a:ext cx="958903" cy="1184872"/>
          </a:xfrm>
          <a:prstGeom prst="rect">
            <a:avLst/>
          </a:prstGeom>
          <a:ln w="12700">
            <a:miter lim="400000"/>
          </a:ln>
        </p:spPr>
      </p:pic>
      <p:sp>
        <p:nvSpPr>
          <p:cNvPr id="162" name="Body Level One…"/>
          <p:cNvSpPr txBox="1">
            <a:spLocks noGrp="1"/>
          </p:cNvSpPr>
          <p:nvPr>
            <p:ph type="body" sz="half" idx="1" hasCustomPrompt="1"/>
          </p:nvPr>
        </p:nvSpPr>
        <p:spPr>
          <a:xfrm>
            <a:off x="6456000" y="1195930"/>
            <a:ext cx="5545600" cy="4957075"/>
          </a:xfrm>
          <a:prstGeom prst="rect">
            <a:avLst/>
          </a:prstGeom>
        </p:spPr>
        <p:txBody>
          <a:bodyPr/>
          <a:lstStyle/>
          <a:p>
            <a:r>
              <a:t>Edit Master text styles</a:t>
            </a:r>
          </a:p>
          <a:p>
            <a:pPr lvl="1"/>
            <a:endParaRPr/>
          </a:p>
          <a:p>
            <a:pPr lvl="2"/>
            <a:endParaRPr/>
          </a:p>
          <a:p>
            <a:pPr lvl="3"/>
            <a:endParaRPr/>
          </a:p>
          <a:p>
            <a:pPr lvl="4"/>
            <a:endParaRPr/>
          </a:p>
        </p:txBody>
      </p:sp>
      <p:sp>
        <p:nvSpPr>
          <p:cNvPr id="163" name="Text Placeholder Left"/>
          <p:cNvSpPr>
            <a:spLocks noGrp="1"/>
          </p:cNvSpPr>
          <p:nvPr>
            <p:ph type="body" sz="half" idx="21" hasCustomPrompt="1"/>
          </p:nvPr>
        </p:nvSpPr>
        <p:spPr>
          <a:xfrm>
            <a:off x="190402" y="1195928"/>
            <a:ext cx="5545598" cy="4957078"/>
          </a:xfrm>
          <a:prstGeom prst="rect">
            <a:avLst/>
          </a:prstGeom>
        </p:spPr>
        <p:txBody>
          <a:bodyPr/>
          <a:lstStyle/>
          <a:p>
            <a:r>
              <a:t>Edit Master text styles
Second level
Third level
Fourth level
Fifth level</a:t>
            </a:r>
          </a:p>
        </p:txBody>
      </p:sp>
      <p:sp>
        <p:nvSpPr>
          <p:cNvPr id="164" name="Rectangle Top"/>
          <p:cNvSpPr/>
          <p:nvPr/>
        </p:nvSpPr>
        <p:spPr>
          <a:xfrm>
            <a:off x="-3" y="0"/>
            <a:ext cx="12196806"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165"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166" name="Slide Title"/>
          <p:cNvSpPr txBox="1">
            <a:spLocks noGrp="1"/>
          </p:cNvSpPr>
          <p:nvPr>
            <p:ph type="title" hasCustomPrompt="1"/>
          </p:nvPr>
        </p:nvSpPr>
        <p:spPr>
          <a:xfrm>
            <a:off x="190406" y="100747"/>
            <a:ext cx="9715594" cy="882658"/>
          </a:xfrm>
          <a:prstGeom prst="rect">
            <a:avLst/>
          </a:prstGeom>
        </p:spPr>
        <p:txBody>
          <a:bodyPr/>
          <a:lstStyle>
            <a:lvl1pPr>
              <a:defRPr>
                <a:solidFill>
                  <a:srgbClr val="FFFFFF"/>
                </a:solidFill>
              </a:defRPr>
            </a:lvl1pPr>
          </a:lstStyle>
          <a:p>
            <a:r>
              <a:t>Slide Title</a:t>
            </a:r>
          </a:p>
        </p:txBody>
      </p:sp>
      <p:sp>
        <p:nvSpPr>
          <p:cNvPr id="167" name="Slide Number"/>
          <p:cNvSpPr txBox="1">
            <a:spLocks noGrp="1"/>
          </p:cNvSpPr>
          <p:nvPr>
            <p:ph type="sldNum" sz="quarter" idx="2"/>
          </p:nvPr>
        </p:nvSpPr>
        <p:spPr>
          <a:xfrm>
            <a:off x="11887571" y="6530493"/>
            <a:ext cx="232873" cy="228508"/>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Questions Slide">
    <p:spTree>
      <p:nvGrpSpPr>
        <p:cNvPr id="1" name=""/>
        <p:cNvGrpSpPr/>
        <p:nvPr/>
      </p:nvGrpSpPr>
      <p:grpSpPr>
        <a:xfrm>
          <a:off x="0" y="0"/>
          <a:ext cx="0" cy="0"/>
        </a:xfrm>
      </p:grpSpPr>
      <p:pic>
        <p:nvPicPr>
          <p:cNvPr id="174"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sp>
        <p:nvSpPr>
          <p:cNvPr id="175" name="Rectangle Bottom"/>
          <p:cNvSpPr/>
          <p:nvPr/>
        </p:nvSpPr>
        <p:spPr>
          <a:xfrm>
            <a:off x="-3" y="6371332"/>
            <a:ext cx="12195182" cy="487231"/>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176" name="Rectangle Bottom Copyright"/>
          <p:cNvSpPr txBox="1"/>
          <p:nvPr/>
        </p:nvSpPr>
        <p:spPr>
          <a:xfrm>
            <a:off x="156717" y="6454757"/>
            <a:ext cx="1187856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sz="1600">
                <a:solidFill>
                  <a:srgbClr val="FFFFFF"/>
                </a:solidFill>
              </a:defRPr>
            </a:pPr>
            <a:r>
              <a:t>© SoftUni – </a:t>
            </a:r>
            <a:r>
              <a:rPr u="sng">
                <a:solidFill>
                  <a:srgbClr val="0000FF"/>
                </a:solidFill>
                <a:uFill>
                  <a:solidFill>
                    <a:srgbClr val="0000FF"/>
                  </a:solidFill>
                </a:uFill>
                <a:hlinkClick r:id="rId2"/>
              </a:rPr>
              <a:t>https://softuni.org</a:t>
            </a:r>
            <a:r>
              <a:t>. Copyrighted document. Unauthorized copy, reproduction or use is not permitted.</a:t>
            </a:r>
          </a:p>
        </p:txBody>
      </p:sp>
      <p:pic>
        <p:nvPicPr>
          <p:cNvPr id="177" name="Picture SoftUni Mascot" descr="Picture SoftUni Mascot"/>
          <p:cNvPicPr>
            <a:picLocks noChangeAspect="1"/>
          </p:cNvPicPr>
          <p:nvPr/>
        </p:nvPicPr>
        <p:blipFill>
          <a:blip r:embed="rId3"/>
          <a:stretch>
            <a:fillRect/>
          </a:stretch>
        </p:blipFill>
        <p:spPr>
          <a:xfrm>
            <a:off x="642586" y="2898830"/>
            <a:ext cx="2451608" cy="2959744"/>
          </a:xfrm>
          <a:prstGeom prst="rect">
            <a:avLst/>
          </a:prstGeom>
          <a:ln w="12700">
            <a:miter lim="400000"/>
          </a:ln>
        </p:spPr>
      </p:pic>
      <p:grpSp>
        <p:nvGrpSpPr>
          <p:cNvPr id="193" name="Group SoftUni Brands"/>
          <p:cNvGrpSpPr/>
          <p:nvPr/>
        </p:nvGrpSpPr>
        <p:grpSpPr>
          <a:xfrm>
            <a:off x="3332211" y="1702470"/>
            <a:ext cx="8314915" cy="3543789"/>
            <a:chOff x="-1" y="-1"/>
            <a:chExt cx="8314913" cy="3543787"/>
          </a:xfrm>
        </p:grpSpPr>
        <p:pic>
          <p:nvPicPr>
            <p:cNvPr id="178" name="Picture SoftUni Kids Logo" descr="Picture SoftUni Kids Logo"/>
            <p:cNvPicPr>
              <a:picLocks noChangeAspect="1"/>
            </p:cNvPicPr>
            <p:nvPr/>
          </p:nvPicPr>
          <p:blipFill>
            <a:blip r:embed="rId4"/>
            <a:stretch>
              <a:fillRect/>
            </a:stretch>
          </p:blipFill>
          <p:spPr>
            <a:xfrm>
              <a:off x="7184667" y="2073822"/>
              <a:ext cx="1130246" cy="1389259"/>
            </a:xfrm>
            <a:prstGeom prst="rect">
              <a:avLst/>
            </a:prstGeom>
            <a:ln w="12700" cap="flat">
              <a:noFill/>
              <a:miter lim="400000"/>
            </a:ln>
            <a:effectLst/>
          </p:spPr>
        </p:pic>
        <p:pic>
          <p:nvPicPr>
            <p:cNvPr id="179" name="Picture SoftUni Foundation Logo" descr="Picture SoftUni Foundation Logo"/>
            <p:cNvPicPr>
              <a:picLocks noChangeAspect="1"/>
            </p:cNvPicPr>
            <p:nvPr/>
          </p:nvPicPr>
          <p:blipFill>
            <a:blip r:embed="rId5"/>
            <a:stretch>
              <a:fillRect/>
            </a:stretch>
          </p:blipFill>
          <p:spPr>
            <a:xfrm>
              <a:off x="5721697" y="2085759"/>
              <a:ext cx="1166404" cy="1350759"/>
            </a:xfrm>
            <a:prstGeom prst="rect">
              <a:avLst/>
            </a:prstGeom>
            <a:ln w="12700" cap="flat">
              <a:noFill/>
              <a:miter lim="400000"/>
            </a:ln>
            <a:effectLst/>
          </p:spPr>
        </p:pic>
        <p:pic>
          <p:nvPicPr>
            <p:cNvPr id="180" name="Picture SoftUni Digital Logo" descr="Picture SoftUni Digital Logo"/>
            <p:cNvPicPr>
              <a:picLocks noChangeAspect="1"/>
            </p:cNvPicPr>
            <p:nvPr/>
          </p:nvPicPr>
          <p:blipFill>
            <a:blip r:embed="rId6"/>
            <a:stretch>
              <a:fillRect/>
            </a:stretch>
          </p:blipFill>
          <p:spPr>
            <a:xfrm>
              <a:off x="4325480" y="2086528"/>
              <a:ext cx="1084617" cy="1457258"/>
            </a:xfrm>
            <a:prstGeom prst="rect">
              <a:avLst/>
            </a:prstGeom>
            <a:ln w="12700" cap="flat">
              <a:noFill/>
              <a:miter lim="400000"/>
            </a:ln>
            <a:effectLst/>
          </p:spPr>
        </p:pic>
        <p:pic>
          <p:nvPicPr>
            <p:cNvPr id="181" name="Picture SoftUni Creative Logo" descr="Picture SoftUni Creative Logo"/>
            <p:cNvPicPr>
              <a:picLocks noChangeAspect="1"/>
            </p:cNvPicPr>
            <p:nvPr/>
          </p:nvPicPr>
          <p:blipFill>
            <a:blip r:embed="rId7"/>
            <a:stretch>
              <a:fillRect/>
            </a:stretch>
          </p:blipFill>
          <p:spPr>
            <a:xfrm>
              <a:off x="2841697" y="2073821"/>
              <a:ext cx="1166403" cy="1389260"/>
            </a:xfrm>
            <a:prstGeom prst="rect">
              <a:avLst/>
            </a:prstGeom>
            <a:ln w="12700" cap="flat">
              <a:noFill/>
              <a:miter lim="400000"/>
            </a:ln>
            <a:effectLst/>
          </p:spPr>
        </p:pic>
        <p:pic>
          <p:nvPicPr>
            <p:cNvPr id="182" name="Picture SoftUni Svetlina Logo" descr="Picture SoftUni Svetlina Logo"/>
            <p:cNvPicPr>
              <a:picLocks noChangeAspect="1"/>
            </p:cNvPicPr>
            <p:nvPr/>
          </p:nvPicPr>
          <p:blipFill>
            <a:blip r:embed="rId8"/>
            <a:stretch>
              <a:fillRect/>
            </a:stretch>
          </p:blipFill>
          <p:spPr>
            <a:xfrm>
              <a:off x="1402813" y="2073821"/>
              <a:ext cx="1166403" cy="1402232"/>
            </a:xfrm>
            <a:prstGeom prst="rect">
              <a:avLst/>
            </a:prstGeom>
            <a:ln w="12700" cap="flat">
              <a:noFill/>
              <a:miter lim="400000"/>
            </a:ln>
            <a:effectLst/>
          </p:spPr>
        </p:pic>
        <p:pic>
          <p:nvPicPr>
            <p:cNvPr id="183" name="Picture Software University Logo" descr="Picture Software University Logo"/>
            <p:cNvPicPr>
              <a:picLocks noChangeAspect="1"/>
            </p:cNvPicPr>
            <p:nvPr/>
          </p:nvPicPr>
          <p:blipFill>
            <a:blip r:embed="rId9"/>
            <a:stretch>
              <a:fillRect/>
            </a:stretch>
          </p:blipFill>
          <p:spPr>
            <a:xfrm>
              <a:off x="-2" y="2073823"/>
              <a:ext cx="1164659" cy="1440003"/>
            </a:xfrm>
            <a:prstGeom prst="rect">
              <a:avLst/>
            </a:prstGeom>
            <a:ln w="12700" cap="flat">
              <a:noFill/>
              <a:miter lim="400000"/>
            </a:ln>
            <a:effectLst/>
          </p:spPr>
        </p:pic>
        <p:sp>
          <p:nvSpPr>
            <p:cNvPr id="184" name="Straight Connector 6"/>
            <p:cNvSpPr/>
            <p:nvPr/>
          </p:nvSpPr>
          <p:spPr>
            <a:xfrm>
              <a:off x="7744899"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5" name="Straight Connector 5"/>
            <p:cNvSpPr/>
            <p:nvPr/>
          </p:nvSpPr>
          <p:spPr>
            <a:xfrm>
              <a:off x="6304899"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6" name="Straight Connector 4"/>
            <p:cNvSpPr/>
            <p:nvPr/>
          </p:nvSpPr>
          <p:spPr>
            <a:xfrm>
              <a:off x="4864898"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7" name="Straight Connector 3"/>
            <p:cNvSpPr/>
            <p:nvPr/>
          </p:nvSpPr>
          <p:spPr>
            <a:xfrm>
              <a:off x="3424897" y="162674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8" name="Straight Connector 2"/>
            <p:cNvSpPr/>
            <p:nvPr/>
          </p:nvSpPr>
          <p:spPr>
            <a:xfrm>
              <a:off x="1977697"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9" name="Straight Connector 1"/>
            <p:cNvSpPr/>
            <p:nvPr/>
          </p:nvSpPr>
          <p:spPr>
            <a:xfrm>
              <a:off x="583110" y="163309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0" name="Straight Connector Horizontal"/>
            <p:cNvSpPr/>
            <p:nvPr/>
          </p:nvSpPr>
          <p:spPr>
            <a:xfrm>
              <a:off x="583110" y="1633092"/>
              <a:ext cx="7161791" cy="1"/>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91" name="Straight Connector 0"/>
            <p:cNvSpPr/>
            <p:nvPr/>
          </p:nvSpPr>
          <p:spPr>
            <a:xfrm>
              <a:off x="4164004" y="1390522"/>
              <a:ext cx="3" cy="236223"/>
            </a:xfrm>
            <a:prstGeom prst="line">
              <a:avLst/>
            </a:prstGeom>
            <a:noFill/>
            <a:ln w="25400" cap="flat">
              <a:solidFill>
                <a:srgbClr val="F99C00"/>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pic>
          <p:nvPicPr>
            <p:cNvPr id="192" name="Picture SoftUni Logo" descr="Picture SoftUni Logo"/>
            <p:cNvPicPr>
              <a:picLocks noChangeAspect="1"/>
            </p:cNvPicPr>
            <p:nvPr/>
          </p:nvPicPr>
          <p:blipFill>
            <a:blip r:embed="rId10"/>
            <a:stretch>
              <a:fillRect/>
            </a:stretch>
          </p:blipFill>
          <p:spPr>
            <a:xfrm>
              <a:off x="3564554" y="-2"/>
              <a:ext cx="1198904" cy="1198906"/>
            </a:xfrm>
            <a:prstGeom prst="rect">
              <a:avLst/>
            </a:prstGeom>
            <a:ln w="12700" cap="flat">
              <a:noFill/>
              <a:miter lim="400000"/>
            </a:ln>
            <a:effectLst/>
          </p:spPr>
        </p:pic>
      </p:grpSp>
      <p:sp>
        <p:nvSpPr>
          <p:cNvPr id="194" name="Title Text"/>
          <p:cNvSpPr txBox="1">
            <a:spLocks noGrp="1"/>
          </p:cNvSpPr>
          <p:nvPr>
            <p:ph type="title"/>
          </p:nvPr>
        </p:nvSpPr>
        <p:spPr>
          <a:xfrm>
            <a:off x="809628" y="703242"/>
            <a:ext cx="5916372" cy="1033307"/>
          </a:xfrm>
          <a:prstGeom prst="rect">
            <a:avLst/>
          </a:prstGeom>
        </p:spPr>
        <p:txBody>
          <a:bodyPr lIns="0" tIns="0" rIns="0" bIns="0"/>
          <a:lstStyle>
            <a:lvl1pPr defTabSz="913851">
              <a:defRPr sz="8700"/>
            </a:lvl1pPr>
          </a:lstStyle>
          <a:p>
            <a:r>
              <a:t>Title Text</a:t>
            </a:r>
          </a:p>
        </p:txBody>
      </p:sp>
      <p:pic>
        <p:nvPicPr>
          <p:cNvPr id="195" name="Logo Software University" descr="Logo Software University"/>
          <p:cNvPicPr>
            <a:picLocks noChangeAspect="1"/>
          </p:cNvPicPr>
          <p:nvPr/>
        </p:nvPicPr>
        <p:blipFill>
          <a:blip r:embed="rId11"/>
          <a:stretch>
            <a:fillRect/>
          </a:stretch>
        </p:blipFill>
        <p:spPr>
          <a:xfrm>
            <a:off x="10008761" y="190266"/>
            <a:ext cx="2013339" cy="690978"/>
          </a:xfrm>
          <a:prstGeom prst="rect">
            <a:avLst/>
          </a:prstGeom>
          <a:ln w="12700">
            <a:miter lim="400000"/>
          </a:ln>
        </p:spPr>
      </p:pic>
      <p:sp>
        <p:nvSpPr>
          <p:cNvPr id="196" name="Slide Number"/>
          <p:cNvSpPr txBox="1">
            <a:spLocks noGrp="1"/>
          </p:cNvSpPr>
          <p:nvPr>
            <p:ph type="sldNum" sz="quarter" idx="2"/>
          </p:nvPr>
        </p:nvSpPr>
        <p:spPr>
          <a:xfrm>
            <a:off x="8478981" y="6232199"/>
            <a:ext cx="258620" cy="248302"/>
          </a:xfrm>
          <a:prstGeom prst="rect">
            <a:avLst/>
          </a:prstGeom>
        </p:spPr>
        <p:txBody>
          <a:bodyPr anchor="ctr"/>
          <a:lstStyle>
            <a:lvl1pPr>
              <a:defRPr sz="1200"/>
            </a:lvl1pPr>
          </a:lstStyle>
          <a:p>
            <a:fld id="{86CB4B4D-7CA3-9044-876B-883B54F8677D}" type="slidenum">
              <a:t>‹#›</a:t>
            </a:fld>
            <a:endParaRPr/>
          </a:p>
        </p:txBody>
      </p:sp>
    </p:spTree>
  </p:cSld>
  <p:clrMapOvr>
    <a:masterClrMapping/>
  </p:clrMapOvr>
  <p:transition spd="med"/>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BC5DD5B4-4067-4E78-9A4E-4E2E74190B10}"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About Slide">
    <p:spTree>
      <p:nvGrpSpPr>
        <p:cNvPr id="1" name=""/>
        <p:cNvGrpSpPr/>
        <p:nvPr/>
      </p:nvGrpSpPr>
      <p:grpSpPr>
        <a:xfrm>
          <a:off x="0" y="0"/>
          <a:ext cx="0" cy="0"/>
        </a:xfrm>
      </p:grpSpPr>
      <p:pic>
        <p:nvPicPr>
          <p:cNvPr id="203" name="Picture Background" descr="Picture Background"/>
          <p:cNvPicPr>
            <a:picLocks noChangeAspect="1"/>
          </p:cNvPicPr>
          <p:nvPr/>
        </p:nvPicPr>
        <p:blipFill>
          <a:blip r:embed="rId1"/>
          <a:srcRect b="1671"/>
          <a:stretch>
            <a:fillRect/>
          </a:stretch>
        </p:blipFill>
        <p:spPr>
          <a:xfrm>
            <a:off x="0" y="-1"/>
            <a:ext cx="12192000" cy="6858002"/>
          </a:xfrm>
          <a:prstGeom prst="rect">
            <a:avLst/>
          </a:prstGeom>
          <a:ln w="12700">
            <a:miter lim="400000"/>
          </a:ln>
        </p:spPr>
      </p:pic>
      <p:pic>
        <p:nvPicPr>
          <p:cNvPr id="204" name="Picture Forum" descr="Picture Forum">
            <a:hlinkClick r:id="rId3"/>
          </p:cNvPr>
          <p:cNvPicPr>
            <a:picLocks noChangeAspect="1"/>
          </p:cNvPicPr>
          <p:nvPr/>
        </p:nvPicPr>
        <p:blipFill>
          <a:blip r:embed="rId2"/>
          <a:stretch>
            <a:fillRect/>
          </a:stretch>
        </p:blipFill>
        <p:spPr>
          <a:xfrm>
            <a:off x="10524349" y="5249555"/>
            <a:ext cx="970159" cy="965729"/>
          </a:xfrm>
          <a:prstGeom prst="rect">
            <a:avLst/>
          </a:prstGeom>
          <a:ln w="12700">
            <a:miter lim="400000"/>
          </a:ln>
        </p:spPr>
      </p:pic>
      <p:pic>
        <p:nvPicPr>
          <p:cNvPr id="205" name="Picture Logo FB" descr="Picture Logo FB">
            <a:hlinkClick r:id="rId5"/>
          </p:cNvPr>
          <p:cNvPicPr>
            <a:picLocks noChangeAspect="1"/>
          </p:cNvPicPr>
          <p:nvPr/>
        </p:nvPicPr>
        <p:blipFill>
          <a:blip r:embed="rId4"/>
          <a:stretch>
            <a:fillRect/>
          </a:stretch>
        </p:blipFill>
        <p:spPr>
          <a:xfrm>
            <a:off x="10507450" y="3689937"/>
            <a:ext cx="1003957" cy="1017565"/>
          </a:xfrm>
          <a:prstGeom prst="rect">
            <a:avLst/>
          </a:prstGeom>
          <a:ln w="12700">
            <a:miter lim="400000"/>
          </a:ln>
        </p:spPr>
      </p:pic>
      <p:pic>
        <p:nvPicPr>
          <p:cNvPr id="206" name="Picture Logo SoftUni Right" descr="Picture Logo SoftUni Right">
            <a:hlinkClick r:id="rId7"/>
          </p:cNvPr>
          <p:cNvPicPr>
            <a:picLocks noChangeAspect="1"/>
          </p:cNvPicPr>
          <p:nvPr/>
        </p:nvPicPr>
        <p:blipFill>
          <a:blip r:embed="rId6"/>
          <a:stretch>
            <a:fillRect/>
          </a:stretch>
        </p:blipFill>
        <p:spPr>
          <a:xfrm>
            <a:off x="10413400" y="1673998"/>
            <a:ext cx="1192058" cy="1473883"/>
          </a:xfrm>
          <a:prstGeom prst="rect">
            <a:avLst/>
          </a:prstGeom>
          <a:ln w="12700">
            <a:miter lim="400000"/>
          </a:ln>
        </p:spPr>
      </p:pic>
      <p:pic>
        <p:nvPicPr>
          <p:cNvPr id="207" name="Picture SoftUni Mascot" descr="Picture SoftUni Mascot">
            <a:hlinkClick r:id="rId9"/>
          </p:cNvPr>
          <p:cNvPicPr>
            <a:picLocks noChangeAspect="1"/>
          </p:cNvPicPr>
          <p:nvPr/>
        </p:nvPicPr>
        <p:blipFill>
          <a:blip r:embed="rId8"/>
          <a:stretch>
            <a:fillRect/>
          </a:stretch>
        </p:blipFill>
        <p:spPr>
          <a:xfrm>
            <a:off x="7181956" y="2584287"/>
            <a:ext cx="2732959" cy="3630997"/>
          </a:xfrm>
          <a:prstGeom prst="rect">
            <a:avLst/>
          </a:prstGeom>
          <a:ln w="12700">
            <a:miter lim="400000"/>
          </a:ln>
        </p:spPr>
      </p:pic>
      <p:sp>
        <p:nvSpPr>
          <p:cNvPr id="208" name="Body Level One…"/>
          <p:cNvSpPr txBox="1">
            <a:spLocks noGrp="1"/>
          </p:cNvSpPr>
          <p:nvPr>
            <p:ph type="body" idx="1" hasCustomPrompt="1"/>
          </p:nvPr>
        </p:nvSpPr>
        <p:spPr>
          <a:xfrm>
            <a:off x="152410" y="1186307"/>
            <a:ext cx="8688590" cy="5496127"/>
          </a:xfrm>
          <a:prstGeom prst="rect">
            <a:avLst/>
          </a:prstGeom>
        </p:spPr>
        <p:txBody>
          <a:bodyPr/>
          <a:lstStyle>
            <a:lvl1pPr>
              <a:buClr>
                <a:srgbClr val="234465"/>
              </a:buClr>
              <a:defRPr sz="2700"/>
            </a:lvl1pPr>
            <a:lvl2pPr marL="976381" indent="-367163">
              <a:buClr>
                <a:srgbClr val="234465"/>
              </a:buClr>
              <a:defRPr sz="2700"/>
            </a:lvl2pPr>
            <a:lvl3pPr marL="1230860" indent="-335510">
              <a:buClr>
                <a:srgbClr val="234465"/>
              </a:buClr>
              <a:defRPr sz="2700"/>
            </a:lvl3pPr>
            <a:lvl4pPr marL="1700213" indent="-352425">
              <a:buClr>
                <a:srgbClr val="234465"/>
              </a:buClr>
              <a:defRPr sz="2700"/>
            </a:lvl4pPr>
            <a:lvl5pPr marL="2080323" indent="-288033">
              <a:buClr>
                <a:srgbClr val="234465"/>
              </a:buClr>
              <a:defRPr sz="2700"/>
            </a:lvl5pPr>
          </a:lstStyle>
          <a:p>
            <a:r>
              <a:t>Software University – High-Quality Education, Profession and Job for Software Developers</a:t>
            </a:r>
          </a:p>
          <a:p>
            <a:pPr lvl="1"/>
            <a:endParaRPr/>
          </a:p>
          <a:p>
            <a:pPr lvl="2"/>
            <a:endParaRPr/>
          </a:p>
          <a:p>
            <a:pPr lvl="3"/>
            <a:endParaRPr/>
          </a:p>
          <a:p>
            <a:pPr lvl="4"/>
            <a:endParaRPr/>
          </a:p>
        </p:txBody>
      </p:sp>
      <p:sp>
        <p:nvSpPr>
          <p:cNvPr id="209" name="Rectangle Top"/>
          <p:cNvSpPr/>
          <p:nvPr/>
        </p:nvSpPr>
        <p:spPr>
          <a:xfrm>
            <a:off x="-3" y="0"/>
            <a:ext cx="12195182"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10" name="Logo Software University" descr="Logo Software University"/>
          <p:cNvPicPr>
            <a:picLocks noChangeAspect="1"/>
          </p:cNvPicPr>
          <p:nvPr/>
        </p:nvPicPr>
        <p:blipFill>
          <a:blip r:embed="rId10"/>
          <a:stretch>
            <a:fillRect/>
          </a:stretch>
        </p:blipFill>
        <p:spPr>
          <a:xfrm>
            <a:off x="10067956" y="253936"/>
            <a:ext cx="1915705" cy="559237"/>
          </a:xfrm>
          <a:prstGeom prst="rect">
            <a:avLst/>
          </a:prstGeom>
          <a:ln w="12700">
            <a:miter lim="400000"/>
          </a:ln>
        </p:spPr>
      </p:pic>
      <p:sp>
        <p:nvSpPr>
          <p:cNvPr id="211" name="Trainings @ Software University (SoftUni)"/>
          <p:cNvSpPr txBox="1">
            <a:spLocks noGrp="1"/>
          </p:cNvSpPr>
          <p:nvPr>
            <p:ph type="title" hasCustomPrompt="1"/>
          </p:nvPr>
        </p:nvSpPr>
        <p:spPr>
          <a:xfrm>
            <a:off x="172285" y="108873"/>
            <a:ext cx="9742628" cy="882654"/>
          </a:xfrm>
          <a:prstGeom prst="rect">
            <a:avLst/>
          </a:prstGeom>
        </p:spPr>
        <p:txBody>
          <a:bodyPr/>
          <a:lstStyle>
            <a:lvl1pPr>
              <a:defRPr>
                <a:solidFill>
                  <a:srgbClr val="FFFFFF"/>
                </a:solidFill>
              </a:defRPr>
            </a:lvl1pPr>
          </a:lstStyle>
          <a:p>
            <a:r>
              <a:t>Trainings @ Software University (SoftUni)</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Presentation Title Slide">
    <p:spTree>
      <p:nvGrpSpPr>
        <p:cNvPr id="1" name=""/>
        <p:cNvGrpSpPr/>
        <p:nvPr/>
      </p:nvGrpSpPr>
      <p:grpSpPr>
        <a:xfrm>
          <a:off x="0" y="0"/>
          <a:ext cx="0" cy="0"/>
        </a:xfrm>
      </p:grpSpPr>
      <p:pic>
        <p:nvPicPr>
          <p:cNvPr id="21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20" name="Rectangle Bottom"/>
          <p:cNvSpPr/>
          <p:nvPr/>
        </p:nvSpPr>
        <p:spPr>
          <a:xfrm>
            <a:off x="-2" y="6702676"/>
            <a:ext cx="12195180" cy="15532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21" name="Picture Logo SoftUni" descr="Picture Logo SoftUni"/>
          <p:cNvPicPr>
            <a:picLocks noChangeAspect="1"/>
          </p:cNvPicPr>
          <p:nvPr/>
        </p:nvPicPr>
        <p:blipFill>
          <a:blip r:embed="rId2"/>
          <a:stretch>
            <a:fillRect/>
          </a:stretch>
        </p:blipFill>
        <p:spPr>
          <a:xfrm>
            <a:off x="4324460" y="5183999"/>
            <a:ext cx="3751542" cy="1297657"/>
          </a:xfrm>
          <a:prstGeom prst="rect">
            <a:avLst/>
          </a:prstGeom>
          <a:ln w="12700">
            <a:miter lim="400000"/>
          </a:ln>
        </p:spPr>
      </p:pic>
      <p:sp>
        <p:nvSpPr>
          <p:cNvPr id="222" name="Body Level One…"/>
          <p:cNvSpPr txBox="1">
            <a:spLocks noGrp="1"/>
          </p:cNvSpPr>
          <p:nvPr>
            <p:ph type="body" sz="quarter" idx="1" hasCustomPrompt="1"/>
          </p:nvPr>
        </p:nvSpPr>
        <p:spPr>
          <a:xfrm>
            <a:off x="8708504" y="6130861"/>
            <a:ext cx="2951520" cy="341558"/>
          </a:xfrm>
          <a:prstGeom prst="rect">
            <a:avLst/>
          </a:prstGeom>
        </p:spPr>
        <p:txBody>
          <a:bodyPr anchor="ctr"/>
          <a:lstStyle>
            <a:lvl1pPr marL="0" indent="0" algn="r">
              <a:spcBef>
                <a:spcPct val="0"/>
              </a:spcBef>
              <a:buSzTx/>
              <a:buNone/>
              <a:defRPr sz="1700" b="1">
                <a:solidFill>
                  <a:srgbClr val="1A334C"/>
                </a:solidFill>
              </a:defRPr>
            </a:lvl1pPr>
            <a:lvl2pPr marL="640529" indent="-197617" algn="r">
              <a:spcBef>
                <a:spcPct val="0"/>
              </a:spcBef>
              <a:defRPr sz="1700" b="1">
                <a:solidFill>
                  <a:srgbClr val="1A334C"/>
                </a:solidFill>
              </a:defRPr>
            </a:lvl2pPr>
            <a:lvl3pPr marL="1106596" indent="-211246" algn="r">
              <a:spcBef>
                <a:spcPct val="0"/>
              </a:spcBef>
              <a:defRPr sz="1700" b="1">
                <a:solidFill>
                  <a:srgbClr val="1A334C"/>
                </a:solidFill>
              </a:defRPr>
            </a:lvl3pPr>
            <a:lvl4pPr marL="1569685" indent="-221897" algn="r">
              <a:spcBef>
                <a:spcPct val="0"/>
              </a:spcBef>
              <a:defRPr sz="1700" b="1">
                <a:solidFill>
                  <a:srgbClr val="1A334C"/>
                </a:solidFill>
              </a:defRPr>
            </a:lvl4pPr>
            <a:lvl5pPr marL="1973644" indent="-181355" algn="r">
              <a:spcBef>
                <a:spcPct val="0"/>
              </a:spcBef>
              <a:defRPr sz="1700" b="1">
                <a:solidFill>
                  <a:srgbClr val="1A334C"/>
                </a:solidFill>
              </a:defRPr>
            </a:lvl5pPr>
          </a:lstStyle>
          <a:p>
            <a:r>
              <a:t>Company Web Site</a:t>
            </a:r>
          </a:p>
          <a:p>
            <a:pPr lvl="1"/>
            <a:endParaRPr/>
          </a:p>
          <a:p>
            <a:pPr lvl="2"/>
            <a:endParaRPr/>
          </a:p>
          <a:p>
            <a:pPr lvl="3"/>
            <a:endParaRPr/>
          </a:p>
          <a:p>
            <a:pPr lvl="4"/>
            <a:endParaRPr/>
          </a:p>
        </p:txBody>
      </p:sp>
      <p:sp>
        <p:nvSpPr>
          <p:cNvPr id="223" name="Text Placeholder Company Name"/>
          <p:cNvSpPr>
            <a:spLocks noGrp="1"/>
          </p:cNvSpPr>
          <p:nvPr>
            <p:ph type="body" sz="quarter" idx="21" hasCustomPrompt="1"/>
          </p:nvPr>
        </p:nvSpPr>
        <p:spPr>
          <a:xfrm>
            <a:off x="8708504" y="5756628"/>
            <a:ext cx="2951520" cy="367082"/>
          </a:xfrm>
          <a:prstGeom prst="rect">
            <a:avLst/>
          </a:prstGeom>
        </p:spPr>
        <p:txBody>
          <a:bodyPr anchor="ctr"/>
          <a:lstStyle>
            <a:lvl1pPr marL="0" indent="0" algn="r">
              <a:spcBef>
                <a:spcPct val="0"/>
              </a:spcBef>
              <a:buSzTx/>
              <a:buNone/>
              <a:defRPr sz="1900" b="1">
                <a:solidFill>
                  <a:srgbClr val="1A334C"/>
                </a:solidFill>
              </a:defRPr>
            </a:lvl1pPr>
          </a:lstStyle>
          <a:p>
            <a:r>
              <a:t>Company Name</a:t>
            </a:r>
          </a:p>
        </p:txBody>
      </p:sp>
      <p:pic>
        <p:nvPicPr>
          <p:cNvPr id="224" name="Picture SoftUni Mascot" descr="Picture SoftUni Mascot"/>
          <p:cNvPicPr>
            <a:picLocks noChangeAspect="1"/>
          </p:cNvPicPr>
          <p:nvPr/>
        </p:nvPicPr>
        <p:blipFill>
          <a:blip r:embed="rId3"/>
          <a:stretch>
            <a:fillRect/>
          </a:stretch>
        </p:blipFill>
        <p:spPr>
          <a:xfrm flipH="1">
            <a:off x="8848924" y="2609644"/>
            <a:ext cx="2788895" cy="3018284"/>
          </a:xfrm>
          <a:prstGeom prst="rect">
            <a:avLst/>
          </a:prstGeom>
          <a:ln w="12700">
            <a:miter lim="400000"/>
          </a:ln>
        </p:spPr>
      </p:pic>
      <p:pic>
        <p:nvPicPr>
          <p:cNvPr id="225" name="Picture Logo Software University" descr="Picture Logo Software University">
            <a:hlinkClick r:id="rId5"/>
          </p:cNvPr>
          <p:cNvPicPr>
            <a:picLocks noChangeAspect="1"/>
          </p:cNvPicPr>
          <p:nvPr/>
        </p:nvPicPr>
        <p:blipFill>
          <a:blip r:embed="rId4"/>
          <a:stretch>
            <a:fillRect/>
          </a:stretch>
        </p:blipFill>
        <p:spPr>
          <a:xfrm>
            <a:off x="507942" y="5918567"/>
            <a:ext cx="1830307" cy="628161"/>
          </a:xfrm>
          <a:prstGeom prst="rect">
            <a:avLst/>
          </a:prstGeom>
          <a:ln w="12700">
            <a:miter lim="400000"/>
          </a:ln>
        </p:spPr>
      </p:pic>
      <p:sp>
        <p:nvSpPr>
          <p:cNvPr id="226" name="Text Placeholder Author Position"/>
          <p:cNvSpPr>
            <a:spLocks noGrp="1"/>
          </p:cNvSpPr>
          <p:nvPr>
            <p:ph type="body" sz="quarter" idx="22" hasCustomPrompt="1"/>
          </p:nvPr>
        </p:nvSpPr>
        <p:spPr>
          <a:xfrm>
            <a:off x="553080" y="5344178"/>
            <a:ext cx="2980699" cy="444796"/>
          </a:xfrm>
          <a:prstGeom prst="rect">
            <a:avLst/>
          </a:prstGeom>
        </p:spPr>
        <p:txBody>
          <a:bodyPr anchor="ctr"/>
          <a:lstStyle>
            <a:lvl1pPr marL="0" indent="0">
              <a:spcBef>
                <a:spcPct val="0"/>
              </a:spcBef>
              <a:buSzTx/>
              <a:buNone/>
              <a:defRPr sz="2300" b="1"/>
            </a:lvl1pPr>
          </a:lstStyle>
          <a:p>
            <a:r>
              <a:t>Position</a:t>
            </a:r>
          </a:p>
        </p:txBody>
      </p:sp>
      <p:sp>
        <p:nvSpPr>
          <p:cNvPr id="227" name="Text Placeholder Author Name"/>
          <p:cNvSpPr>
            <a:spLocks noGrp="1"/>
          </p:cNvSpPr>
          <p:nvPr>
            <p:ph type="body" sz="quarter" idx="23" hasCustomPrompt="1"/>
          </p:nvPr>
        </p:nvSpPr>
        <p:spPr>
          <a:xfrm>
            <a:off x="553080" y="4851837"/>
            <a:ext cx="2980699" cy="454400"/>
          </a:xfrm>
          <a:prstGeom prst="rect">
            <a:avLst/>
          </a:prstGeom>
        </p:spPr>
        <p:txBody>
          <a:bodyPr anchor="ctr"/>
          <a:lstStyle>
            <a:lvl1pPr marL="0" indent="0">
              <a:spcBef>
                <a:spcPct val="0"/>
              </a:spcBef>
              <a:buSzTx/>
              <a:buNone/>
              <a:defRPr sz="2700" b="1"/>
            </a:lvl1pPr>
          </a:lstStyle>
          <a:p>
            <a:r>
              <a:t>Author Name</a:t>
            </a:r>
          </a:p>
        </p:txBody>
      </p:sp>
      <p:sp>
        <p:nvSpPr>
          <p:cNvPr id="228" name="Picture Placeholder Title Image"/>
          <p:cNvSpPr>
            <a:spLocks noGrp="1"/>
          </p:cNvSpPr>
          <p:nvPr>
            <p:ph type="pic" sz="quarter" idx="24"/>
          </p:nvPr>
        </p:nvSpPr>
        <p:spPr>
          <a:xfrm>
            <a:off x="553081" y="2740911"/>
            <a:ext cx="4642921" cy="1936506"/>
          </a:xfrm>
          <a:prstGeom prst="rect">
            <a:avLst/>
          </a:prstGeom>
        </p:spPr>
        <p:txBody>
          <a:bodyPr lIns="91439" tIns="45719" rIns="91439" bIns="45719">
            <a:noAutofit/>
          </a:bodyPr>
          <a:lstStyle/>
          <a:p>
            <a:endParaRPr/>
          </a:p>
        </p:txBody>
      </p:sp>
      <p:sp>
        <p:nvSpPr>
          <p:cNvPr id="229" name="Presentation Title"/>
          <p:cNvSpPr txBox="1">
            <a:spLocks noGrp="1"/>
          </p:cNvSpPr>
          <p:nvPr>
            <p:ph type="title" hasCustomPrompt="1"/>
          </p:nvPr>
        </p:nvSpPr>
        <p:spPr>
          <a:xfrm>
            <a:off x="554182" y="321502"/>
            <a:ext cx="11083636" cy="882654"/>
          </a:xfrm>
          <a:prstGeom prst="rect">
            <a:avLst/>
          </a:prstGeom>
        </p:spPr>
        <p:txBody>
          <a:bodyPr/>
          <a:lstStyle>
            <a:lvl1pPr algn="ctr">
              <a:defRPr sz="4700"/>
            </a:lvl1pPr>
          </a:lstStyle>
          <a:p>
            <a:r>
              <a:t>Presentation Title</a:t>
            </a:r>
          </a:p>
        </p:txBody>
      </p:sp>
      <p:sp>
        <p:nvSpPr>
          <p:cNvPr id="230"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ection Title Slide">
    <p:spTree>
      <p:nvGrpSpPr>
        <p:cNvPr id="1" name=""/>
        <p:cNvGrpSpPr/>
        <p:nvPr/>
      </p:nvGrpSpPr>
      <p:grpSpPr>
        <a:xfrm>
          <a:off x="0" y="0"/>
          <a:ext cx="0" cy="0"/>
        </a:xfrm>
      </p:grpSpPr>
      <p:pic>
        <p:nvPicPr>
          <p:cNvPr id="23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38" name="Body Level One…"/>
          <p:cNvSpPr txBox="1">
            <a:spLocks noGrp="1"/>
          </p:cNvSpPr>
          <p:nvPr>
            <p:ph type="body" sz="quarter" idx="1" hasCustomPrompt="1"/>
          </p:nvPr>
        </p:nvSpPr>
        <p:spPr>
          <a:xfrm>
            <a:off x="615109" y="5585916"/>
            <a:ext cx="10961783" cy="768084"/>
          </a:xfrm>
          <a:prstGeom prst="rect">
            <a:avLst/>
          </a:prstGeom>
        </p:spPr>
        <p:txBody>
          <a:bodyPr anchor="ctr"/>
          <a:lstStyle>
            <a:lvl1pPr marL="0" indent="0" algn="ctr">
              <a:buSzTx/>
              <a:buNone/>
              <a:defRPr sz="3900"/>
            </a:lvl1pPr>
            <a:lvl2pPr marL="896270" indent="-453359" algn="ctr">
              <a:defRPr sz="3900"/>
            </a:lvl2pPr>
            <a:lvl3pPr marL="1379976" indent="-484626" algn="ctr">
              <a:defRPr sz="3900"/>
            </a:lvl3pPr>
            <a:lvl4pPr marL="1856845" indent="-509057" algn="ctr">
              <a:defRPr sz="3900"/>
            </a:lvl4pPr>
            <a:lvl5pPr marL="2208340" indent="-416050" algn="ctr">
              <a:defRPr sz="3900"/>
            </a:lvl5pPr>
          </a:lstStyle>
          <a:p>
            <a:r>
              <a:t>Click to Edit Section Subtitle</a:t>
            </a:r>
          </a:p>
          <a:p>
            <a:pPr lvl="1"/>
            <a:endParaRPr/>
          </a:p>
          <a:p>
            <a:pPr lvl="2"/>
            <a:endParaRPr/>
          </a:p>
          <a:p>
            <a:pPr lvl="3"/>
            <a:endParaRPr/>
          </a:p>
          <a:p>
            <a:pPr lvl="4"/>
            <a:endParaRPr/>
          </a:p>
        </p:txBody>
      </p:sp>
      <p:sp>
        <p:nvSpPr>
          <p:cNvPr id="239" name="Click to Edit Section Title"/>
          <p:cNvSpPr txBox="1">
            <a:spLocks noGrp="1"/>
          </p:cNvSpPr>
          <p:nvPr>
            <p:ph type="title" hasCustomPrompt="1"/>
          </p:nvPr>
        </p:nvSpPr>
        <p:spPr>
          <a:xfrm>
            <a:off x="615109" y="4704824"/>
            <a:ext cx="10961783" cy="768086"/>
          </a:xfrm>
          <a:prstGeom prst="rect">
            <a:avLst/>
          </a:prstGeom>
        </p:spPr>
        <p:txBody>
          <a:bodyPr/>
          <a:lstStyle>
            <a:lvl1pPr algn="ctr">
              <a:defRPr sz="5300"/>
            </a:lvl1pPr>
          </a:lstStyle>
          <a:p>
            <a:r>
              <a:t>Click to Edit Section Title</a:t>
            </a:r>
          </a:p>
        </p:txBody>
      </p:sp>
      <p:sp>
        <p:nvSpPr>
          <p:cNvPr id="240" name="Slide Number"/>
          <p:cNvSpPr txBox="1">
            <a:spLocks noGrp="1"/>
          </p:cNvSpPr>
          <p:nvPr>
            <p:ph type="sldNum" sz="quarter" idx="2"/>
          </p:nvPr>
        </p:nvSpPr>
        <p:spPr>
          <a:xfrm>
            <a:off x="8504727" y="6127844"/>
            <a:ext cx="232874" cy="228508"/>
          </a:xfrm>
          <a:prstGeom prst="rect">
            <a:avLst/>
          </a:prstGeom>
        </p:spPr>
        <p:txBody>
          <a:bodyPr/>
          <a:lstStyle/>
          <a:p>
            <a:fld id="{86CB4B4D-7CA3-9044-876B-883B54F8677D}" type="slidenum">
              <a:t>‹#›</a:t>
            </a:fld>
            <a:endParaRPr/>
          </a:p>
        </p:txBody>
      </p:sp>
    </p:spTree>
  </p:cSld>
  <p:clrMapOvr>
    <a:masterClrMapping/>
  </p:clrMapOvr>
  <p:transition spd="med"/>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itle and Content">
    <p:spTree>
      <p:nvGrpSpPr>
        <p:cNvPr id="1" name=""/>
        <p:cNvGrpSpPr/>
        <p:nvPr/>
      </p:nvGrpSpPr>
      <p:grpSpPr>
        <a:xfrm>
          <a:off x="0" y="0"/>
          <a:ext cx="0" cy="0"/>
        </a:xfrm>
      </p:grpSpPr>
      <p:pic>
        <p:nvPicPr>
          <p:cNvPr id="24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48" name="Body Level One…"/>
          <p:cNvSpPr txBox="1">
            <a:spLocks noGrp="1"/>
          </p:cNvSpPr>
          <p:nvPr>
            <p:ph type="body" idx="1" hasCustomPrompt="1"/>
          </p:nvPr>
        </p:nvSpPr>
        <p:spPr>
          <a:xfrm>
            <a:off x="190402" y="1196123"/>
            <a:ext cx="11818096" cy="5528769"/>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249"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50"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251"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252"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Concept">
    <p:spTree>
      <p:nvGrpSpPr>
        <p:cNvPr id="1" name=""/>
        <p:cNvGrpSpPr/>
        <p:nvPr/>
      </p:nvGrpSpPr>
      <p:grpSpPr>
        <a:xfrm>
          <a:off x="0" y="0"/>
          <a:ext cx="0" cy="0"/>
        </a:xfrm>
      </p:grpSpPr>
      <p:pic>
        <p:nvPicPr>
          <p:cNvPr id="259"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60"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61" name="Picture Bulb" descr="Picture Bulb"/>
          <p:cNvPicPr>
            <a:picLocks noChangeAspect="1"/>
          </p:cNvPicPr>
          <p:nvPr/>
        </p:nvPicPr>
        <p:blipFill>
          <a:blip r:embed="rId2"/>
          <a:stretch>
            <a:fillRect/>
          </a:stretch>
        </p:blipFill>
        <p:spPr>
          <a:xfrm>
            <a:off x="235204" y="1792353"/>
            <a:ext cx="1830305" cy="4062224"/>
          </a:xfrm>
          <a:prstGeom prst="rect">
            <a:avLst/>
          </a:prstGeom>
          <a:ln w="12700">
            <a:miter lim="400000"/>
          </a:ln>
        </p:spPr>
      </p:pic>
      <p:sp>
        <p:nvSpPr>
          <p:cNvPr id="262" name="Body Level One…"/>
          <p:cNvSpPr txBox="1">
            <a:spLocks noGrp="1"/>
          </p:cNvSpPr>
          <p:nvPr>
            <p:ph type="body" idx="1"/>
          </p:nvPr>
        </p:nvSpPr>
        <p:spPr>
          <a:xfrm>
            <a:off x="1866000" y="1121143"/>
            <a:ext cx="10129234" cy="5546589"/>
          </a:xfrm>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pic>
        <p:nvPicPr>
          <p:cNvPr id="263" name="Logo Software University" descr="Logo Software University"/>
          <p:cNvPicPr>
            <a:picLocks noChangeAspect="1"/>
          </p:cNvPicPr>
          <p:nvPr/>
        </p:nvPicPr>
        <p:blipFill>
          <a:blip r:embed="rId3"/>
          <a:stretch>
            <a:fillRect/>
          </a:stretch>
        </p:blipFill>
        <p:spPr>
          <a:xfrm>
            <a:off x="10008761" y="190266"/>
            <a:ext cx="2013338" cy="690978"/>
          </a:xfrm>
          <a:prstGeom prst="rect">
            <a:avLst/>
          </a:prstGeom>
          <a:ln w="12700">
            <a:miter lim="400000"/>
          </a:ln>
        </p:spPr>
      </p:pic>
      <p:sp>
        <p:nvSpPr>
          <p:cNvPr id="264"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sp>
        <p:nvSpPr>
          <p:cNvPr id="265"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Important Example">
    <p:spTree>
      <p:nvGrpSpPr>
        <p:cNvPr id="1" name=""/>
        <p:cNvGrpSpPr/>
        <p:nvPr/>
      </p:nvGrpSpPr>
      <p:grpSpPr>
        <a:xfrm>
          <a:off x="0" y="0"/>
          <a:ext cx="0" cy="0"/>
        </a:xfrm>
      </p:grpSpPr>
      <p:pic>
        <p:nvPicPr>
          <p:cNvPr id="272"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73" name="Rectangle Left"/>
          <p:cNvSpPr/>
          <p:nvPr/>
        </p:nvSpPr>
        <p:spPr>
          <a:xfrm>
            <a:off x="0" y="0"/>
            <a:ext cx="1153830"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74" name="Picture Bulb" descr="Picture Bulb"/>
          <p:cNvPicPr>
            <a:picLocks noChangeAspect="1"/>
          </p:cNvPicPr>
          <p:nvPr/>
        </p:nvPicPr>
        <p:blipFill>
          <a:blip r:embed="rId2"/>
          <a:stretch>
            <a:fillRect/>
          </a:stretch>
        </p:blipFill>
        <p:spPr>
          <a:xfrm>
            <a:off x="520026" y="3314703"/>
            <a:ext cx="1260666" cy="2797952"/>
          </a:xfrm>
          <a:prstGeom prst="rect">
            <a:avLst/>
          </a:prstGeom>
          <a:ln w="12700">
            <a:miter lim="400000"/>
          </a:ln>
        </p:spPr>
      </p:pic>
      <p:sp>
        <p:nvSpPr>
          <p:cNvPr id="275" name="Body Level One…"/>
          <p:cNvSpPr txBox="1">
            <a:spLocks noGrp="1"/>
          </p:cNvSpPr>
          <p:nvPr>
            <p:ph type="body" idx="1"/>
          </p:nvPr>
        </p:nvSpPr>
        <p:spPr>
          <a:xfrm>
            <a:off x="1673561" y="1121143"/>
            <a:ext cx="10321675" cy="5546589"/>
          </a:xfrm>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pic>
        <p:nvPicPr>
          <p:cNvPr id="276" name="Logo Software University" descr="Logo Software University"/>
          <p:cNvPicPr>
            <a:picLocks noChangeAspect="1"/>
          </p:cNvPicPr>
          <p:nvPr/>
        </p:nvPicPr>
        <p:blipFill>
          <a:blip r:embed="rId3"/>
          <a:stretch>
            <a:fillRect/>
          </a:stretch>
        </p:blipFill>
        <p:spPr>
          <a:xfrm>
            <a:off x="10008761" y="190266"/>
            <a:ext cx="2013338" cy="690978"/>
          </a:xfrm>
          <a:prstGeom prst="rect">
            <a:avLst/>
          </a:prstGeom>
          <a:ln w="12700">
            <a:miter lim="400000"/>
          </a:ln>
        </p:spPr>
      </p:pic>
      <p:sp>
        <p:nvSpPr>
          <p:cNvPr id="277" name="Slide Title"/>
          <p:cNvSpPr txBox="1">
            <a:spLocks noGrp="1"/>
          </p:cNvSpPr>
          <p:nvPr>
            <p:ph type="title" hasCustomPrompt="1"/>
          </p:nvPr>
        </p:nvSpPr>
        <p:spPr>
          <a:xfrm>
            <a:off x="1296956" y="100748"/>
            <a:ext cx="8625521" cy="882657"/>
          </a:xfrm>
          <a:prstGeom prst="rect">
            <a:avLst/>
          </a:prstGeom>
        </p:spPr>
        <p:txBody>
          <a:bodyPr/>
          <a:lstStyle/>
          <a:p>
            <a:r>
              <a:t>Slide Title</a:t>
            </a:r>
          </a:p>
        </p:txBody>
      </p:sp>
      <p:sp>
        <p:nvSpPr>
          <p:cNvPr id="278"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Blank Slide">
    <p:spTree>
      <p:nvGrpSpPr>
        <p:cNvPr id="1" name=""/>
        <p:cNvGrpSpPr/>
        <p:nvPr/>
      </p:nvGrpSpPr>
      <p:grpSpPr>
        <a:xfrm>
          <a:off x="0" y="0"/>
          <a:ext cx="0" cy="0"/>
        </a:xfrm>
      </p:grpSpPr>
      <p:pic>
        <p:nvPicPr>
          <p:cNvPr id="285"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86"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287" name="Picture Bulb" descr="Picture Bulb"/>
          <p:cNvPicPr>
            <a:picLocks noChangeAspect="1"/>
          </p:cNvPicPr>
          <p:nvPr/>
        </p:nvPicPr>
        <p:blipFill>
          <a:blip r:embed="rId2"/>
          <a:stretch>
            <a:fillRect/>
          </a:stretch>
        </p:blipFill>
        <p:spPr>
          <a:xfrm>
            <a:off x="155999" y="5098867"/>
            <a:ext cx="779211" cy="1729397"/>
          </a:xfrm>
          <a:prstGeom prst="rect">
            <a:avLst/>
          </a:prstGeom>
          <a:ln w="12700">
            <a:miter lim="400000"/>
          </a:ln>
        </p:spPr>
      </p:pic>
      <p:sp>
        <p:nvSpPr>
          <p:cNvPr id="288" name="Body Level One…"/>
          <p:cNvSpPr txBox="1">
            <a:spLocks noGrp="1"/>
          </p:cNvSpPr>
          <p:nvPr>
            <p:ph type="body" idx="1"/>
          </p:nvPr>
        </p:nvSpPr>
        <p:spPr>
          <a:prstGeom prst="rect">
            <a:avLst/>
          </a:prstGeom>
        </p:spPr>
        <p:txBody>
          <a:bodyPr/>
          <a:lstStyle>
            <a:lvl2pPr marL="826523"/>
            <a:lvl3pPr marL="1305417" indent="-410067"/>
            <a:lvl4pPr indent="-430740"/>
          </a:lstStyle>
          <a:p>
            <a:r>
              <a:t>Body Level One</a:t>
            </a:r>
          </a:p>
          <a:p>
            <a:pPr lvl="1"/>
            <a:r>
              <a:t>Body Level Two</a:t>
            </a:r>
          </a:p>
          <a:p>
            <a:pPr lvl="2"/>
            <a:r>
              <a:t>Body Level Three</a:t>
            </a:r>
          </a:p>
          <a:p>
            <a:pPr lvl="3"/>
            <a:r>
              <a:t>Body Level Four</a:t>
            </a:r>
          </a:p>
          <a:p>
            <a:pPr lvl="4"/>
            <a:r>
              <a:t>Body Level Five</a:t>
            </a:r>
          </a:p>
        </p:txBody>
      </p:sp>
      <p:sp>
        <p:nvSpPr>
          <p:cNvPr id="289" name="Slide Title"/>
          <p:cNvSpPr txBox="1">
            <a:spLocks noGrp="1"/>
          </p:cNvSpPr>
          <p:nvPr>
            <p:ph type="title" hasCustomPrompt="1"/>
          </p:nvPr>
        </p:nvSpPr>
        <p:spPr>
          <a:xfrm>
            <a:off x="585176" y="100748"/>
            <a:ext cx="11410061" cy="882657"/>
          </a:xfrm>
          <a:prstGeom prst="rect">
            <a:avLst/>
          </a:prstGeom>
        </p:spPr>
        <p:txBody>
          <a:bodyPr/>
          <a:lstStyle/>
          <a:p>
            <a:r>
              <a:t>Slide Title</a:t>
            </a:r>
          </a:p>
        </p:txBody>
      </p:sp>
      <p:sp>
        <p:nvSpPr>
          <p:cNvPr id="290"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Source Code Example">
    <p:spTree>
      <p:nvGrpSpPr>
        <p:cNvPr id="1" name=""/>
        <p:cNvGrpSpPr/>
        <p:nvPr/>
      </p:nvGrpSpPr>
      <p:grpSpPr>
        <a:xfrm>
          <a:off x="0" y="0"/>
          <a:ext cx="0" cy="0"/>
        </a:xfrm>
      </p:grpSpPr>
      <p:pic>
        <p:nvPicPr>
          <p:cNvPr id="297"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298" name="Body Level One…"/>
          <p:cNvSpPr txBox="1">
            <a:spLocks noGrp="1"/>
          </p:cNvSpPr>
          <p:nvPr>
            <p:ph type="body" sz="quarter" idx="1" hasCustomPrompt="1"/>
          </p:nvPr>
        </p:nvSpPr>
        <p:spPr>
          <a:xfrm>
            <a:off x="621233" y="1931154"/>
            <a:ext cx="10949532" cy="1362848"/>
          </a:xfrm>
          <a:prstGeom prst="rect">
            <a:avLst/>
          </a:prstGeom>
          <a:solidFill>
            <a:srgbClr val="ADB4C3">
              <a:alpha val="15000"/>
            </a:srgbClr>
          </a:solidFill>
          <a:ln>
            <a:solidFill>
              <a:srgbClr val="122233"/>
            </a:solidFill>
            <a:round/>
          </a:ln>
        </p:spPr>
        <p:txBody>
          <a:bodyPr lIns="107999" tIns="107999" rIns="107999" bIns="107999"/>
          <a:lstStyle>
            <a:lvl1pPr marL="0" indent="0">
              <a:spcBef>
                <a:spcPct val="0"/>
              </a:spcBef>
              <a:buSzTx/>
              <a:buNone/>
              <a:defRPr sz="2300" b="1">
                <a:latin typeface="Consolas"/>
                <a:ea typeface="Consolas"/>
                <a:cs typeface="Consolas"/>
                <a:sym typeface="Consolas"/>
              </a:defRPr>
            </a:lvl1pPr>
            <a:lvl2pPr marL="710278" indent="-267365">
              <a:spcBef>
                <a:spcPct val="0"/>
              </a:spcBef>
              <a:defRPr sz="2300" b="1">
                <a:latin typeface="Consolas"/>
                <a:ea typeface="Consolas"/>
                <a:cs typeface="Consolas"/>
                <a:sym typeface="Consolas"/>
              </a:defRPr>
            </a:lvl2pPr>
            <a:lvl3pPr marL="1181155" indent="-285805">
              <a:spcBef>
                <a:spcPct val="0"/>
              </a:spcBef>
              <a:defRPr sz="2300" b="1">
                <a:latin typeface="Consolas"/>
                <a:ea typeface="Consolas"/>
                <a:cs typeface="Consolas"/>
                <a:sym typeface="Consolas"/>
              </a:defRPr>
            </a:lvl3pPr>
            <a:lvl4pPr marL="1648000" indent="-300212">
              <a:spcBef>
                <a:spcPct val="0"/>
              </a:spcBef>
              <a:defRPr sz="2300" b="1">
                <a:latin typeface="Consolas"/>
                <a:ea typeface="Consolas"/>
                <a:cs typeface="Consolas"/>
                <a:sym typeface="Consolas"/>
              </a:defRPr>
            </a:lvl4pPr>
            <a:lvl5pPr marL="2037651" indent="-245362">
              <a:spcBef>
                <a:spcPct val="0"/>
              </a:spcBef>
              <a:defRPr sz="2300" b="1">
                <a:latin typeface="Consolas"/>
                <a:ea typeface="Consolas"/>
                <a:cs typeface="Consolas"/>
                <a:sym typeface="Consolas"/>
              </a:defRPr>
            </a:lvl5pPr>
          </a:lstStyle>
          <a:p>
            <a:r>
              <a:t>Source code box</a:t>
            </a:r>
          </a:p>
          <a:p>
            <a:pPr lvl="1"/>
            <a:endParaRPr/>
          </a:p>
          <a:p>
            <a:pPr lvl="2"/>
            <a:endParaRPr/>
          </a:p>
          <a:p>
            <a:pPr lvl="3"/>
            <a:endParaRPr/>
          </a:p>
          <a:p>
            <a:pPr lvl="4"/>
            <a:endParaRPr/>
          </a:p>
        </p:txBody>
      </p:sp>
      <p:sp>
        <p:nvSpPr>
          <p:cNvPr id="299" name="Slide Body Text"/>
          <p:cNvSpPr>
            <a:spLocks noGrp="1"/>
          </p:cNvSpPr>
          <p:nvPr>
            <p:ph type="body" idx="21" hasCustomPrompt="1"/>
          </p:nvPr>
        </p:nvSpPr>
        <p:spPr>
          <a:xfrm>
            <a:off x="190501" y="1196124"/>
            <a:ext cx="11811097" cy="5561128"/>
          </a:xfrm>
          <a:prstGeom prst="rect">
            <a:avLst/>
          </a:prstGeom>
        </p:spPr>
        <p:txBody>
          <a:bodyPr/>
          <a:lstStyle>
            <a:lvl1pPr marL="0" indent="0">
              <a:buSzTx/>
              <a:buNone/>
            </a:lvl1pPr>
          </a:lstStyle>
          <a:p>
            <a:r>
              <a:t>Sample source code:</a:t>
            </a:r>
          </a:p>
        </p:txBody>
      </p:sp>
      <p:sp>
        <p:nvSpPr>
          <p:cNvPr id="300"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01" name="Logo Software University" descr="Logo Software University"/>
          <p:cNvPicPr>
            <a:picLocks noChangeAspect="1"/>
          </p:cNvPicPr>
          <p:nvPr/>
        </p:nvPicPr>
        <p:blipFill>
          <a:blip r:embed="rId2"/>
          <a:stretch>
            <a:fillRect/>
          </a:stretch>
        </p:blipFill>
        <p:spPr>
          <a:xfrm>
            <a:off x="10067956" y="253936"/>
            <a:ext cx="1915705" cy="559237"/>
          </a:xfrm>
          <a:prstGeom prst="rect">
            <a:avLst/>
          </a:prstGeom>
          <a:ln w="12700">
            <a:miter lim="400000"/>
          </a:ln>
        </p:spPr>
      </p:pic>
      <p:sp>
        <p:nvSpPr>
          <p:cNvPr id="302"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03"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Table of Contents">
    <p:spTree>
      <p:nvGrpSpPr>
        <p:cNvPr id="1" name=""/>
        <p:cNvGrpSpPr/>
        <p:nvPr/>
      </p:nvGrpSpPr>
      <p:grpSpPr>
        <a:xfrm>
          <a:off x="0" y="0"/>
          <a:ext cx="0" cy="0"/>
        </a:xfrm>
      </p:grpSpPr>
      <p:pic>
        <p:nvPicPr>
          <p:cNvPr id="310"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pic>
        <p:nvPicPr>
          <p:cNvPr id="311" name="Picture SoftUni Mascot" descr="Picture SoftUni Mascot"/>
          <p:cNvPicPr>
            <a:picLocks noChangeAspect="1"/>
          </p:cNvPicPr>
          <p:nvPr/>
        </p:nvPicPr>
        <p:blipFill>
          <a:blip r:embed="rId2"/>
          <a:stretch>
            <a:fillRect/>
          </a:stretch>
        </p:blipFill>
        <p:spPr>
          <a:xfrm flipH="1">
            <a:off x="9515998" y="3408495"/>
            <a:ext cx="2251059" cy="3044433"/>
          </a:xfrm>
          <a:prstGeom prst="rect">
            <a:avLst/>
          </a:prstGeom>
          <a:ln w="12700">
            <a:miter lim="400000"/>
          </a:ln>
        </p:spPr>
      </p:pic>
      <p:sp>
        <p:nvSpPr>
          <p:cNvPr id="312" name="Body Level One…"/>
          <p:cNvSpPr txBox="1">
            <a:spLocks noGrp="1"/>
          </p:cNvSpPr>
          <p:nvPr>
            <p:ph type="body" idx="1" hasCustomPrompt="1"/>
          </p:nvPr>
        </p:nvSpPr>
        <p:spPr>
          <a:xfrm>
            <a:off x="196766" y="1371603"/>
            <a:ext cx="9049234" cy="5207399"/>
          </a:xfrm>
          <a:prstGeom prst="rect">
            <a:avLst/>
          </a:prstGeom>
        </p:spPr>
        <p:txBody>
          <a:bodyPr/>
          <a:lstStyle>
            <a:lvl1pPr marL="514041" indent="-514041">
              <a:buAutoNum type="arabicPeriod"/>
              <a:defRPr sz="3600"/>
            </a:lvl1pPr>
            <a:lvl2pPr marL="824471" indent="-381559">
              <a:defRPr sz="3600"/>
            </a:lvl2pPr>
            <a:lvl3pPr marL="1342697" indent="-447347">
              <a:defRPr sz="3600"/>
            </a:lvl3pPr>
            <a:lvl4pPr marL="1817688" indent="-469900">
              <a:defRPr sz="3600"/>
            </a:lvl4pPr>
            <a:lvl5pPr marL="2176335" indent="-384048">
              <a:defRPr sz="3600"/>
            </a:lvl5pPr>
          </a:lstStyle>
          <a:p>
            <a:r>
              <a:t>…</a:t>
            </a:r>
          </a:p>
          <a:p>
            <a:pPr lvl="1"/>
            <a:endParaRPr/>
          </a:p>
          <a:p>
            <a:pPr lvl="2"/>
            <a:endParaRPr/>
          </a:p>
          <a:p>
            <a:pPr lvl="3"/>
            <a:endParaRPr/>
          </a:p>
          <a:p>
            <a:pPr lvl="4"/>
            <a:endParaRPr/>
          </a:p>
        </p:txBody>
      </p:sp>
      <p:sp>
        <p:nvSpPr>
          <p:cNvPr id="313"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14"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15" name="Table of Contents"/>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Table of Contents</a:t>
            </a:r>
          </a:p>
        </p:txBody>
      </p:sp>
      <p:sp>
        <p:nvSpPr>
          <p:cNvPr id="316" name="Slide Number"/>
          <p:cNvSpPr txBox="1">
            <a:spLocks noGrp="1"/>
          </p:cNvSpPr>
          <p:nvPr>
            <p:ph type="sldNum" sz="quarter" idx="2"/>
          </p:nvPr>
        </p:nvSpPr>
        <p:spPr>
          <a:xfrm>
            <a:off x="11887569" y="6575490"/>
            <a:ext cx="232875" cy="228510"/>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x">
  <p:cSld name="Comparison Slide">
    <p:spTree>
      <p:nvGrpSpPr>
        <p:cNvPr id="1" name=""/>
        <p:cNvGrpSpPr/>
        <p:nvPr/>
      </p:nvGrpSpPr>
      <p:grpSpPr>
        <a:xfrm>
          <a:off x="0" y="0"/>
          <a:ext cx="0" cy="0"/>
        </a:xfrm>
      </p:grpSpPr>
      <p:pic>
        <p:nvPicPr>
          <p:cNvPr id="323" name="Picture Background" descr="Picture Background"/>
          <p:cNvPicPr>
            <a:picLocks noChangeAspect="1"/>
          </p:cNvPicPr>
          <p:nvPr/>
        </p:nvPicPr>
        <p:blipFill>
          <a:blip r:embed="rId1"/>
          <a:srcRect b="1671"/>
          <a:stretch>
            <a:fillRect/>
          </a:stretch>
        </p:blipFill>
        <p:spPr>
          <a:xfrm>
            <a:off x="0" y="0"/>
            <a:ext cx="12192000" cy="6858001"/>
          </a:xfrm>
          <a:prstGeom prst="rect">
            <a:avLst/>
          </a:prstGeom>
          <a:ln w="12700">
            <a:miter lim="400000"/>
          </a:ln>
        </p:spPr>
      </p:pic>
      <p:sp>
        <p:nvSpPr>
          <p:cNvPr id="324" name="Rectangle Bottom"/>
          <p:cNvSpPr/>
          <p:nvPr/>
        </p:nvSpPr>
        <p:spPr>
          <a:xfrm>
            <a:off x="1" y="6263999"/>
            <a:ext cx="12192003" cy="594002"/>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sp>
        <p:nvSpPr>
          <p:cNvPr id="325" name="Oval Logo Holder"/>
          <p:cNvSpPr/>
          <p:nvPr/>
        </p:nvSpPr>
        <p:spPr>
          <a:xfrm>
            <a:off x="5161650" y="4824664"/>
            <a:ext cx="1868705" cy="1868704"/>
          </a:xfrm>
          <a:prstGeom prst="ellipse">
            <a:avLst/>
          </a:prstGeom>
          <a:solidFill>
            <a:srgbClr val="234465"/>
          </a:solidFill>
          <a:ln w="63500">
            <a:solidFill>
              <a:srgbClr val="FFFFFF"/>
            </a:solidFill>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26" name="Logo Software University Down" descr="Logo Software University Down"/>
          <p:cNvPicPr>
            <a:picLocks noChangeAspect="1"/>
          </p:cNvPicPr>
          <p:nvPr/>
        </p:nvPicPr>
        <p:blipFill>
          <a:blip r:embed="rId2"/>
          <a:stretch>
            <a:fillRect/>
          </a:stretch>
        </p:blipFill>
        <p:spPr>
          <a:xfrm>
            <a:off x="5616549" y="5206772"/>
            <a:ext cx="958902" cy="1184871"/>
          </a:xfrm>
          <a:prstGeom prst="rect">
            <a:avLst/>
          </a:prstGeom>
          <a:ln w="12700">
            <a:miter lim="400000"/>
          </a:ln>
        </p:spPr>
      </p:pic>
      <p:sp>
        <p:nvSpPr>
          <p:cNvPr id="327" name="Body Level One…"/>
          <p:cNvSpPr txBox="1">
            <a:spLocks noGrp="1"/>
          </p:cNvSpPr>
          <p:nvPr>
            <p:ph type="body" sz="half" idx="1" hasCustomPrompt="1"/>
          </p:nvPr>
        </p:nvSpPr>
        <p:spPr>
          <a:xfrm>
            <a:off x="6456000" y="1195930"/>
            <a:ext cx="5545599" cy="4957075"/>
          </a:xfrm>
          <a:prstGeom prst="rect">
            <a:avLst/>
          </a:prstGeom>
        </p:spPr>
        <p:txBody>
          <a:bodyPr/>
          <a:lstStyle>
            <a:lvl2pPr marL="826523"/>
            <a:lvl3pPr marL="1305417" indent="-410067"/>
            <a:lvl4pPr indent="-430740"/>
          </a:lstStyle>
          <a:p>
            <a:r>
              <a:t>Edit Master text styles</a:t>
            </a:r>
          </a:p>
          <a:p>
            <a:pPr lvl="1"/>
            <a:endParaRPr/>
          </a:p>
          <a:p>
            <a:pPr lvl="2"/>
            <a:endParaRPr/>
          </a:p>
          <a:p>
            <a:pPr lvl="3"/>
            <a:endParaRPr/>
          </a:p>
          <a:p>
            <a:pPr lvl="4"/>
            <a:endParaRPr/>
          </a:p>
        </p:txBody>
      </p:sp>
      <p:sp>
        <p:nvSpPr>
          <p:cNvPr id="328" name="Text Placeholder Left"/>
          <p:cNvSpPr>
            <a:spLocks noGrp="1"/>
          </p:cNvSpPr>
          <p:nvPr>
            <p:ph type="body" sz="half" idx="21" hasCustomPrompt="1"/>
          </p:nvPr>
        </p:nvSpPr>
        <p:spPr>
          <a:xfrm>
            <a:off x="190402" y="1195929"/>
            <a:ext cx="5545598" cy="4957076"/>
          </a:xfrm>
          <a:prstGeom prst="rect">
            <a:avLst/>
          </a:prstGeom>
        </p:spPr>
        <p:txBody>
          <a:bodyPr/>
          <a:lstStyle/>
          <a:p>
            <a:r>
              <a:t>Edit Master text styles
Second level
Third level
Fourth level
Fifth level</a:t>
            </a:r>
          </a:p>
        </p:txBody>
      </p:sp>
      <p:sp>
        <p:nvSpPr>
          <p:cNvPr id="329" name="Rectangle Top"/>
          <p:cNvSpPr/>
          <p:nvPr/>
        </p:nvSpPr>
        <p:spPr>
          <a:xfrm>
            <a:off x="-2" y="0"/>
            <a:ext cx="12196804" cy="1095376"/>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pic>
        <p:nvPicPr>
          <p:cNvPr id="330" name="Logo Software University" descr="Logo Software University"/>
          <p:cNvPicPr>
            <a:picLocks noChangeAspect="1"/>
          </p:cNvPicPr>
          <p:nvPr/>
        </p:nvPicPr>
        <p:blipFill>
          <a:blip r:embed="rId3"/>
          <a:stretch>
            <a:fillRect/>
          </a:stretch>
        </p:blipFill>
        <p:spPr>
          <a:xfrm>
            <a:off x="10067956" y="253936"/>
            <a:ext cx="1915705" cy="559237"/>
          </a:xfrm>
          <a:prstGeom prst="rect">
            <a:avLst/>
          </a:prstGeom>
          <a:ln w="12700">
            <a:miter lim="400000"/>
          </a:ln>
        </p:spPr>
      </p:pic>
      <p:sp>
        <p:nvSpPr>
          <p:cNvPr id="331" name="Slide Title"/>
          <p:cNvSpPr txBox="1">
            <a:spLocks noGrp="1"/>
          </p:cNvSpPr>
          <p:nvPr>
            <p:ph type="title" hasCustomPrompt="1"/>
          </p:nvPr>
        </p:nvSpPr>
        <p:spPr>
          <a:xfrm>
            <a:off x="190406" y="100748"/>
            <a:ext cx="9715594" cy="882657"/>
          </a:xfrm>
          <a:prstGeom prst="rect">
            <a:avLst/>
          </a:prstGeom>
        </p:spPr>
        <p:txBody>
          <a:bodyPr/>
          <a:lstStyle>
            <a:lvl1pPr>
              <a:defRPr>
                <a:solidFill>
                  <a:srgbClr val="FFFFFF"/>
                </a:solidFill>
              </a:defRPr>
            </a:lvl1pPr>
          </a:lstStyle>
          <a:p>
            <a:r>
              <a:t>Slide Title</a:t>
            </a:r>
          </a:p>
        </p:txBody>
      </p:sp>
      <p:sp>
        <p:nvSpPr>
          <p:cNvPr id="332" name="Slide Number"/>
          <p:cNvSpPr txBox="1">
            <a:spLocks noGrp="1"/>
          </p:cNvSpPr>
          <p:nvPr>
            <p:ph type="sldNum" sz="quarter" idx="2"/>
          </p:nvPr>
        </p:nvSpPr>
        <p:spPr>
          <a:xfrm>
            <a:off x="11887569" y="6530491"/>
            <a:ext cx="232875" cy="228509"/>
          </a:xfrm>
          <a:prstGeom prst="rect">
            <a:avLst/>
          </a:prstGeom>
        </p:spPr>
        <p:txBody>
          <a:bodyPr lIns="45718" tIns="45718" rIns="45718" bIns="45718"/>
          <a:lstStyle>
            <a:lvl1pPr>
              <a:defRPr>
                <a:solidFill>
                  <a:srgbClr val="FFFFFF"/>
                </a:solidFill>
              </a:defRPr>
            </a:lvl1pPr>
          </a:lstStyle>
          <a:p>
            <a:fld id="{86CB4B4D-7CA3-9044-876B-883B54F8677D}" type="slidenum">
              <a:t>‹#›</a:t>
            </a:fld>
            <a:endParaRPr/>
          </a:p>
        </p:txBody>
      </p:sp>
    </p:spTree>
  </p:cSld>
  <p:clrMapOvr>
    <a:masterClrMapping/>
  </p:clrMapOvr>
  <p:transition spd="med"/>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96.xml" /><Relationship Id="rId10" Type="http://schemas.openxmlformats.org/officeDocument/2006/relationships/slideLayout" Target="../slideLayouts/slideLayout205.xml" /><Relationship Id="rId11" Type="http://schemas.openxmlformats.org/officeDocument/2006/relationships/slideLayout" Target="../slideLayouts/slideLayout206.xml" /><Relationship Id="rId12" Type="http://schemas.openxmlformats.org/officeDocument/2006/relationships/slideLayout" Target="../slideLayouts/slideLayout207.xml" /><Relationship Id="rId13" Type="http://schemas.openxmlformats.org/officeDocument/2006/relationships/slideLayout" Target="../slideLayouts/slideLayout208.xml" /><Relationship Id="rId14" Type="http://schemas.openxmlformats.org/officeDocument/2006/relationships/slideLayout" Target="../slideLayouts/slideLayout209.xml" /><Relationship Id="rId15" Type="http://schemas.openxmlformats.org/officeDocument/2006/relationships/slideLayout" Target="../slideLayouts/slideLayout210.xml" /><Relationship Id="rId16" Type="http://schemas.openxmlformats.org/officeDocument/2006/relationships/slideLayout" Target="../slideLayouts/slideLayout211.xml" /><Relationship Id="rId17" Type="http://schemas.openxmlformats.org/officeDocument/2006/relationships/slideLayout" Target="../slideLayouts/slideLayout212.xml" /><Relationship Id="rId18" Type="http://schemas.openxmlformats.org/officeDocument/2006/relationships/slideLayout" Target="../slideLayouts/slideLayout213.xml" /><Relationship Id="rId19" Type="http://schemas.openxmlformats.org/officeDocument/2006/relationships/slideLayout" Target="../slideLayouts/slideLayout214.xml" /><Relationship Id="rId2" Type="http://schemas.openxmlformats.org/officeDocument/2006/relationships/slideLayout" Target="../slideLayouts/slideLayout197.xml" /><Relationship Id="rId20" Type="http://schemas.openxmlformats.org/officeDocument/2006/relationships/slideLayout" Target="../slideLayouts/slideLayout215.xml" /><Relationship Id="rId21" Type="http://schemas.openxmlformats.org/officeDocument/2006/relationships/slideLayout" Target="../slideLayouts/slideLayout216.xml" /><Relationship Id="rId22" Type="http://schemas.openxmlformats.org/officeDocument/2006/relationships/slideLayout" Target="../slideLayouts/slideLayout217.xml" /><Relationship Id="rId23" Type="http://schemas.openxmlformats.org/officeDocument/2006/relationships/slideLayout" Target="../slideLayouts/slideLayout218.xml" /><Relationship Id="rId24" Type="http://schemas.openxmlformats.org/officeDocument/2006/relationships/image" Target="../media/image1.png" /><Relationship Id="rId25" Type="http://schemas.openxmlformats.org/officeDocument/2006/relationships/theme" Target="../theme/theme10.xml" /><Relationship Id="rId3" Type="http://schemas.openxmlformats.org/officeDocument/2006/relationships/slideLayout" Target="../slideLayouts/slideLayout198.xml" /><Relationship Id="rId4" Type="http://schemas.openxmlformats.org/officeDocument/2006/relationships/slideLayout" Target="../slideLayouts/slideLayout199.xml" /><Relationship Id="rId5" Type="http://schemas.openxmlformats.org/officeDocument/2006/relationships/slideLayout" Target="../slideLayouts/slideLayout200.xml" /><Relationship Id="rId6" Type="http://schemas.openxmlformats.org/officeDocument/2006/relationships/slideLayout" Target="../slideLayouts/slideLayout201.xml" /><Relationship Id="rId7" Type="http://schemas.openxmlformats.org/officeDocument/2006/relationships/slideLayout" Target="../slideLayouts/slideLayout202.xml" /><Relationship Id="rId8" Type="http://schemas.openxmlformats.org/officeDocument/2006/relationships/slideLayout" Target="../slideLayouts/slideLayout203.xml" /><Relationship Id="rId9" Type="http://schemas.openxmlformats.org/officeDocument/2006/relationships/slideLayout" Target="../slideLayouts/slideLayout204.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219.xml" /><Relationship Id="rId10" Type="http://schemas.openxmlformats.org/officeDocument/2006/relationships/slideLayout" Target="../slideLayouts/slideLayout228.xml" /><Relationship Id="rId11" Type="http://schemas.openxmlformats.org/officeDocument/2006/relationships/slideLayout" Target="../slideLayouts/slideLayout229.xml" /><Relationship Id="rId12" Type="http://schemas.openxmlformats.org/officeDocument/2006/relationships/slideLayout" Target="../slideLayouts/slideLayout230.xml" /><Relationship Id="rId13" Type="http://schemas.openxmlformats.org/officeDocument/2006/relationships/slideLayout" Target="../slideLayouts/slideLayout231.xml" /><Relationship Id="rId14" Type="http://schemas.openxmlformats.org/officeDocument/2006/relationships/slideLayout" Target="../slideLayouts/slideLayout232.xml" /><Relationship Id="rId15" Type="http://schemas.openxmlformats.org/officeDocument/2006/relationships/slideLayout" Target="../slideLayouts/slideLayout233.xml" /><Relationship Id="rId16" Type="http://schemas.openxmlformats.org/officeDocument/2006/relationships/slideLayout" Target="../slideLayouts/slideLayout234.xml" /><Relationship Id="rId17" Type="http://schemas.openxmlformats.org/officeDocument/2006/relationships/slideLayout" Target="../slideLayouts/slideLayout235.xml" /><Relationship Id="rId18" Type="http://schemas.openxmlformats.org/officeDocument/2006/relationships/slideLayout" Target="../slideLayouts/slideLayout236.xml" /><Relationship Id="rId19" Type="http://schemas.openxmlformats.org/officeDocument/2006/relationships/slideLayout" Target="../slideLayouts/slideLayout237.xml" /><Relationship Id="rId2" Type="http://schemas.openxmlformats.org/officeDocument/2006/relationships/slideLayout" Target="../slideLayouts/slideLayout220.xml" /><Relationship Id="rId20" Type="http://schemas.openxmlformats.org/officeDocument/2006/relationships/slideLayout" Target="../slideLayouts/slideLayout238.xml" /><Relationship Id="rId21" Type="http://schemas.openxmlformats.org/officeDocument/2006/relationships/slideLayout" Target="../slideLayouts/slideLayout239.xml" /><Relationship Id="rId22" Type="http://schemas.openxmlformats.org/officeDocument/2006/relationships/slideLayout" Target="../slideLayouts/slideLayout240.xml" /><Relationship Id="rId23" Type="http://schemas.openxmlformats.org/officeDocument/2006/relationships/slideLayout" Target="../slideLayouts/slideLayout241.xml" /><Relationship Id="rId24" Type="http://schemas.openxmlformats.org/officeDocument/2006/relationships/image" Target="../media/image1.png" /><Relationship Id="rId25" Type="http://schemas.openxmlformats.org/officeDocument/2006/relationships/theme" Target="../theme/theme11.xml" /><Relationship Id="rId3" Type="http://schemas.openxmlformats.org/officeDocument/2006/relationships/slideLayout" Target="../slideLayouts/slideLayout221.xml" /><Relationship Id="rId4" Type="http://schemas.openxmlformats.org/officeDocument/2006/relationships/slideLayout" Target="../slideLayouts/slideLayout222.xml" /><Relationship Id="rId5" Type="http://schemas.openxmlformats.org/officeDocument/2006/relationships/slideLayout" Target="../slideLayouts/slideLayout223.xml" /><Relationship Id="rId6" Type="http://schemas.openxmlformats.org/officeDocument/2006/relationships/slideLayout" Target="../slideLayouts/slideLayout224.xml" /><Relationship Id="rId7" Type="http://schemas.openxmlformats.org/officeDocument/2006/relationships/slideLayout" Target="../slideLayouts/slideLayout225.xml" /><Relationship Id="rId8" Type="http://schemas.openxmlformats.org/officeDocument/2006/relationships/slideLayout" Target="../slideLayouts/slideLayout226.xml" /><Relationship Id="rId9" Type="http://schemas.openxmlformats.org/officeDocument/2006/relationships/slideLayout" Target="../slideLayouts/slideLayout227.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242.xml" /><Relationship Id="rId10" Type="http://schemas.openxmlformats.org/officeDocument/2006/relationships/slideLayout" Target="../slideLayouts/slideLayout251.xml" /><Relationship Id="rId11" Type="http://schemas.openxmlformats.org/officeDocument/2006/relationships/slideLayout" Target="../slideLayouts/slideLayout252.xml" /><Relationship Id="rId12" Type="http://schemas.openxmlformats.org/officeDocument/2006/relationships/slideLayout" Target="../slideLayouts/slideLayout253.xml" /><Relationship Id="rId13" Type="http://schemas.openxmlformats.org/officeDocument/2006/relationships/slideLayout" Target="../slideLayouts/slideLayout254.xml" /><Relationship Id="rId14" Type="http://schemas.openxmlformats.org/officeDocument/2006/relationships/slideLayout" Target="../slideLayouts/slideLayout255.xml" /><Relationship Id="rId15" Type="http://schemas.openxmlformats.org/officeDocument/2006/relationships/slideLayout" Target="../slideLayouts/slideLayout256.xml" /><Relationship Id="rId16" Type="http://schemas.openxmlformats.org/officeDocument/2006/relationships/slideLayout" Target="../slideLayouts/slideLayout257.xml" /><Relationship Id="rId17" Type="http://schemas.openxmlformats.org/officeDocument/2006/relationships/slideLayout" Target="../slideLayouts/slideLayout258.xml" /><Relationship Id="rId18" Type="http://schemas.openxmlformats.org/officeDocument/2006/relationships/slideLayout" Target="../slideLayouts/slideLayout259.xml" /><Relationship Id="rId19" Type="http://schemas.openxmlformats.org/officeDocument/2006/relationships/slideLayout" Target="../slideLayouts/slideLayout260.xml" /><Relationship Id="rId2" Type="http://schemas.openxmlformats.org/officeDocument/2006/relationships/slideLayout" Target="../slideLayouts/slideLayout243.xml" /><Relationship Id="rId20" Type="http://schemas.openxmlformats.org/officeDocument/2006/relationships/slideLayout" Target="../slideLayouts/slideLayout261.xml" /><Relationship Id="rId21" Type="http://schemas.openxmlformats.org/officeDocument/2006/relationships/slideLayout" Target="../slideLayouts/slideLayout262.xml" /><Relationship Id="rId22" Type="http://schemas.openxmlformats.org/officeDocument/2006/relationships/slideLayout" Target="../slideLayouts/slideLayout263.xml" /><Relationship Id="rId23" Type="http://schemas.openxmlformats.org/officeDocument/2006/relationships/slideLayout" Target="../slideLayouts/slideLayout264.xml" /><Relationship Id="rId24" Type="http://schemas.openxmlformats.org/officeDocument/2006/relationships/slideLayout" Target="../slideLayouts/slideLayout265.xml" /><Relationship Id="rId25" Type="http://schemas.openxmlformats.org/officeDocument/2006/relationships/image" Target="../media/image1.png" /><Relationship Id="rId26" Type="http://schemas.openxmlformats.org/officeDocument/2006/relationships/theme" Target="../theme/theme12.xml" /><Relationship Id="rId3" Type="http://schemas.openxmlformats.org/officeDocument/2006/relationships/slideLayout" Target="../slideLayouts/slideLayout244.xml" /><Relationship Id="rId4" Type="http://schemas.openxmlformats.org/officeDocument/2006/relationships/slideLayout" Target="../slideLayouts/slideLayout245.xml" /><Relationship Id="rId5" Type="http://schemas.openxmlformats.org/officeDocument/2006/relationships/slideLayout" Target="../slideLayouts/slideLayout246.xml" /><Relationship Id="rId6" Type="http://schemas.openxmlformats.org/officeDocument/2006/relationships/slideLayout" Target="../slideLayouts/slideLayout247.xml" /><Relationship Id="rId7" Type="http://schemas.openxmlformats.org/officeDocument/2006/relationships/slideLayout" Target="../slideLayouts/slideLayout248.xml" /><Relationship Id="rId8" Type="http://schemas.openxmlformats.org/officeDocument/2006/relationships/slideLayout" Target="../slideLayouts/slideLayout249.xml" /><Relationship Id="rId9" Type="http://schemas.openxmlformats.org/officeDocument/2006/relationships/slideLayout" Target="../slideLayouts/slideLayout25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266.xml" /><Relationship Id="rId10" Type="http://schemas.openxmlformats.org/officeDocument/2006/relationships/slideLayout" Target="../slideLayouts/slideLayout275.xml" /><Relationship Id="rId11" Type="http://schemas.openxmlformats.org/officeDocument/2006/relationships/slideLayout" Target="../slideLayouts/slideLayout276.xml" /><Relationship Id="rId12" Type="http://schemas.openxmlformats.org/officeDocument/2006/relationships/slideLayout" Target="../slideLayouts/slideLayout277.xml" /><Relationship Id="rId13" Type="http://schemas.openxmlformats.org/officeDocument/2006/relationships/slideLayout" Target="../slideLayouts/slideLayout278.xml" /><Relationship Id="rId14" Type="http://schemas.openxmlformats.org/officeDocument/2006/relationships/slideLayout" Target="../slideLayouts/slideLayout279.xml" /><Relationship Id="rId15" Type="http://schemas.openxmlformats.org/officeDocument/2006/relationships/slideLayout" Target="../slideLayouts/slideLayout280.xml" /><Relationship Id="rId16" Type="http://schemas.openxmlformats.org/officeDocument/2006/relationships/slideLayout" Target="../slideLayouts/slideLayout281.xml" /><Relationship Id="rId17" Type="http://schemas.openxmlformats.org/officeDocument/2006/relationships/slideLayout" Target="../slideLayouts/slideLayout282.xml" /><Relationship Id="rId18" Type="http://schemas.openxmlformats.org/officeDocument/2006/relationships/slideLayout" Target="../slideLayouts/slideLayout283.xml" /><Relationship Id="rId19" Type="http://schemas.openxmlformats.org/officeDocument/2006/relationships/slideLayout" Target="../slideLayouts/slideLayout284.xml" /><Relationship Id="rId2" Type="http://schemas.openxmlformats.org/officeDocument/2006/relationships/slideLayout" Target="../slideLayouts/slideLayout267.xml" /><Relationship Id="rId20" Type="http://schemas.openxmlformats.org/officeDocument/2006/relationships/slideLayout" Target="../slideLayouts/slideLayout285.xml" /><Relationship Id="rId21" Type="http://schemas.openxmlformats.org/officeDocument/2006/relationships/slideLayout" Target="../slideLayouts/slideLayout286.xml" /><Relationship Id="rId22" Type="http://schemas.openxmlformats.org/officeDocument/2006/relationships/slideLayout" Target="../slideLayouts/slideLayout287.xml" /><Relationship Id="rId23" Type="http://schemas.openxmlformats.org/officeDocument/2006/relationships/slideLayout" Target="../slideLayouts/slideLayout288.xml" /><Relationship Id="rId24" Type="http://schemas.openxmlformats.org/officeDocument/2006/relationships/slideLayout" Target="../slideLayouts/slideLayout289.xml" /><Relationship Id="rId25" Type="http://schemas.openxmlformats.org/officeDocument/2006/relationships/image" Target="../media/image1.png" /><Relationship Id="rId26" Type="http://schemas.openxmlformats.org/officeDocument/2006/relationships/theme" Target="../theme/theme13.xml" /><Relationship Id="rId3" Type="http://schemas.openxmlformats.org/officeDocument/2006/relationships/slideLayout" Target="../slideLayouts/slideLayout268.xml" /><Relationship Id="rId4" Type="http://schemas.openxmlformats.org/officeDocument/2006/relationships/slideLayout" Target="../slideLayouts/slideLayout269.xml" /><Relationship Id="rId5" Type="http://schemas.openxmlformats.org/officeDocument/2006/relationships/slideLayout" Target="../slideLayouts/slideLayout270.xml" /><Relationship Id="rId6" Type="http://schemas.openxmlformats.org/officeDocument/2006/relationships/slideLayout" Target="../slideLayouts/slideLayout271.xml" /><Relationship Id="rId7" Type="http://schemas.openxmlformats.org/officeDocument/2006/relationships/slideLayout" Target="../slideLayouts/slideLayout272.xml" /><Relationship Id="rId8" Type="http://schemas.openxmlformats.org/officeDocument/2006/relationships/slideLayout" Target="../slideLayouts/slideLayout273.xml" /><Relationship Id="rId9" Type="http://schemas.openxmlformats.org/officeDocument/2006/relationships/slideLayout" Target="../slideLayouts/slideLayout274.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290.xml" /><Relationship Id="rId10" Type="http://schemas.openxmlformats.org/officeDocument/2006/relationships/slideLayout" Target="../slideLayouts/slideLayout299.xml" /><Relationship Id="rId11" Type="http://schemas.openxmlformats.org/officeDocument/2006/relationships/slideLayout" Target="../slideLayouts/slideLayout300.xml" /><Relationship Id="rId12" Type="http://schemas.openxmlformats.org/officeDocument/2006/relationships/slideLayout" Target="../slideLayouts/slideLayout301.xml" /><Relationship Id="rId13" Type="http://schemas.openxmlformats.org/officeDocument/2006/relationships/slideLayout" Target="../slideLayouts/slideLayout302.xml" /><Relationship Id="rId14" Type="http://schemas.openxmlformats.org/officeDocument/2006/relationships/slideLayout" Target="../slideLayouts/slideLayout303.xml" /><Relationship Id="rId15" Type="http://schemas.openxmlformats.org/officeDocument/2006/relationships/slideLayout" Target="../slideLayouts/slideLayout304.xml" /><Relationship Id="rId16" Type="http://schemas.openxmlformats.org/officeDocument/2006/relationships/slideLayout" Target="../slideLayouts/slideLayout305.xml" /><Relationship Id="rId17" Type="http://schemas.openxmlformats.org/officeDocument/2006/relationships/slideLayout" Target="../slideLayouts/slideLayout306.xml" /><Relationship Id="rId18" Type="http://schemas.openxmlformats.org/officeDocument/2006/relationships/slideLayout" Target="../slideLayouts/slideLayout307.xml" /><Relationship Id="rId19" Type="http://schemas.openxmlformats.org/officeDocument/2006/relationships/slideLayout" Target="../slideLayouts/slideLayout308.xml" /><Relationship Id="rId2" Type="http://schemas.openxmlformats.org/officeDocument/2006/relationships/slideLayout" Target="../slideLayouts/slideLayout291.xml" /><Relationship Id="rId20" Type="http://schemas.openxmlformats.org/officeDocument/2006/relationships/slideLayout" Target="../slideLayouts/slideLayout309.xml" /><Relationship Id="rId21" Type="http://schemas.openxmlformats.org/officeDocument/2006/relationships/slideLayout" Target="../slideLayouts/slideLayout310.xml" /><Relationship Id="rId22" Type="http://schemas.openxmlformats.org/officeDocument/2006/relationships/slideLayout" Target="../slideLayouts/slideLayout311.xml" /><Relationship Id="rId23" Type="http://schemas.openxmlformats.org/officeDocument/2006/relationships/slideLayout" Target="../slideLayouts/slideLayout312.xml" /><Relationship Id="rId24" Type="http://schemas.openxmlformats.org/officeDocument/2006/relationships/slideLayout" Target="../slideLayouts/slideLayout313.xml" /><Relationship Id="rId25" Type="http://schemas.openxmlformats.org/officeDocument/2006/relationships/image" Target="../media/image1.png" /><Relationship Id="rId26" Type="http://schemas.openxmlformats.org/officeDocument/2006/relationships/theme" Target="../theme/theme14.xml" /><Relationship Id="rId3" Type="http://schemas.openxmlformats.org/officeDocument/2006/relationships/slideLayout" Target="../slideLayouts/slideLayout292.xml" /><Relationship Id="rId4" Type="http://schemas.openxmlformats.org/officeDocument/2006/relationships/slideLayout" Target="../slideLayouts/slideLayout293.xml" /><Relationship Id="rId5" Type="http://schemas.openxmlformats.org/officeDocument/2006/relationships/slideLayout" Target="../slideLayouts/slideLayout294.xml" /><Relationship Id="rId6" Type="http://schemas.openxmlformats.org/officeDocument/2006/relationships/slideLayout" Target="../slideLayouts/slideLayout295.xml" /><Relationship Id="rId7" Type="http://schemas.openxmlformats.org/officeDocument/2006/relationships/slideLayout" Target="../slideLayouts/slideLayout296.xml" /><Relationship Id="rId8" Type="http://schemas.openxmlformats.org/officeDocument/2006/relationships/slideLayout" Target="../slideLayouts/slideLayout297.xml" /><Relationship Id="rId9" Type="http://schemas.openxmlformats.org/officeDocument/2006/relationships/slideLayout" Target="../slideLayouts/slideLayout298.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314.xml" /><Relationship Id="rId10" Type="http://schemas.openxmlformats.org/officeDocument/2006/relationships/slideLayout" Target="../slideLayouts/slideLayout323.xml" /><Relationship Id="rId11" Type="http://schemas.openxmlformats.org/officeDocument/2006/relationships/slideLayout" Target="../slideLayouts/slideLayout324.xml" /><Relationship Id="rId12" Type="http://schemas.openxmlformats.org/officeDocument/2006/relationships/slideLayout" Target="../slideLayouts/slideLayout325.xml" /><Relationship Id="rId13" Type="http://schemas.openxmlformats.org/officeDocument/2006/relationships/slideLayout" Target="../slideLayouts/slideLayout326.xml" /><Relationship Id="rId14" Type="http://schemas.openxmlformats.org/officeDocument/2006/relationships/slideLayout" Target="../slideLayouts/slideLayout327.xml" /><Relationship Id="rId15" Type="http://schemas.openxmlformats.org/officeDocument/2006/relationships/slideLayout" Target="../slideLayouts/slideLayout328.xml" /><Relationship Id="rId16" Type="http://schemas.openxmlformats.org/officeDocument/2006/relationships/slideLayout" Target="../slideLayouts/slideLayout329.xml" /><Relationship Id="rId17" Type="http://schemas.openxmlformats.org/officeDocument/2006/relationships/slideLayout" Target="../slideLayouts/slideLayout330.xml" /><Relationship Id="rId18" Type="http://schemas.openxmlformats.org/officeDocument/2006/relationships/slideLayout" Target="../slideLayouts/slideLayout331.xml" /><Relationship Id="rId19" Type="http://schemas.openxmlformats.org/officeDocument/2006/relationships/slideLayout" Target="../slideLayouts/slideLayout332.xml" /><Relationship Id="rId2" Type="http://schemas.openxmlformats.org/officeDocument/2006/relationships/slideLayout" Target="../slideLayouts/slideLayout315.xml" /><Relationship Id="rId20" Type="http://schemas.openxmlformats.org/officeDocument/2006/relationships/slideLayout" Target="../slideLayouts/slideLayout333.xml" /><Relationship Id="rId21" Type="http://schemas.openxmlformats.org/officeDocument/2006/relationships/slideLayout" Target="../slideLayouts/slideLayout334.xml" /><Relationship Id="rId22" Type="http://schemas.openxmlformats.org/officeDocument/2006/relationships/slideLayout" Target="../slideLayouts/slideLayout335.xml" /><Relationship Id="rId23" Type="http://schemas.openxmlformats.org/officeDocument/2006/relationships/slideLayout" Target="../slideLayouts/slideLayout336.xml" /><Relationship Id="rId24" Type="http://schemas.openxmlformats.org/officeDocument/2006/relationships/slideLayout" Target="../slideLayouts/slideLayout337.xml" /><Relationship Id="rId25" Type="http://schemas.openxmlformats.org/officeDocument/2006/relationships/image" Target="../media/image1.png" /><Relationship Id="rId26" Type="http://schemas.openxmlformats.org/officeDocument/2006/relationships/theme" Target="../theme/theme15.xml" /><Relationship Id="rId3" Type="http://schemas.openxmlformats.org/officeDocument/2006/relationships/slideLayout" Target="../slideLayouts/slideLayout316.xml" /><Relationship Id="rId4" Type="http://schemas.openxmlformats.org/officeDocument/2006/relationships/slideLayout" Target="../slideLayouts/slideLayout317.xml" /><Relationship Id="rId5" Type="http://schemas.openxmlformats.org/officeDocument/2006/relationships/slideLayout" Target="../slideLayouts/slideLayout318.xml" /><Relationship Id="rId6" Type="http://schemas.openxmlformats.org/officeDocument/2006/relationships/slideLayout" Target="../slideLayouts/slideLayout319.xml" /><Relationship Id="rId7" Type="http://schemas.openxmlformats.org/officeDocument/2006/relationships/slideLayout" Target="../slideLayouts/slideLayout320.xml" /><Relationship Id="rId8" Type="http://schemas.openxmlformats.org/officeDocument/2006/relationships/slideLayout" Target="../slideLayouts/slideLayout321.xml" /><Relationship Id="rId9" Type="http://schemas.openxmlformats.org/officeDocument/2006/relationships/slideLayout" Target="../slideLayouts/slideLayout322.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338.xml" /><Relationship Id="rId10" Type="http://schemas.openxmlformats.org/officeDocument/2006/relationships/slideLayout" Target="../slideLayouts/slideLayout347.xml" /><Relationship Id="rId11" Type="http://schemas.openxmlformats.org/officeDocument/2006/relationships/slideLayout" Target="../slideLayouts/slideLayout348.xml" /><Relationship Id="rId12" Type="http://schemas.openxmlformats.org/officeDocument/2006/relationships/slideLayout" Target="../slideLayouts/slideLayout349.xml" /><Relationship Id="rId13" Type="http://schemas.openxmlformats.org/officeDocument/2006/relationships/slideLayout" Target="../slideLayouts/slideLayout350.xml" /><Relationship Id="rId14" Type="http://schemas.openxmlformats.org/officeDocument/2006/relationships/slideLayout" Target="../slideLayouts/slideLayout351.xml" /><Relationship Id="rId15" Type="http://schemas.openxmlformats.org/officeDocument/2006/relationships/slideLayout" Target="../slideLayouts/slideLayout352.xml" /><Relationship Id="rId16" Type="http://schemas.openxmlformats.org/officeDocument/2006/relationships/slideLayout" Target="../slideLayouts/slideLayout353.xml" /><Relationship Id="rId17" Type="http://schemas.openxmlformats.org/officeDocument/2006/relationships/slideLayout" Target="../slideLayouts/slideLayout354.xml" /><Relationship Id="rId18" Type="http://schemas.openxmlformats.org/officeDocument/2006/relationships/slideLayout" Target="../slideLayouts/slideLayout355.xml" /><Relationship Id="rId19" Type="http://schemas.openxmlformats.org/officeDocument/2006/relationships/slideLayout" Target="../slideLayouts/slideLayout356.xml" /><Relationship Id="rId2" Type="http://schemas.openxmlformats.org/officeDocument/2006/relationships/slideLayout" Target="../slideLayouts/slideLayout339.xml" /><Relationship Id="rId20" Type="http://schemas.openxmlformats.org/officeDocument/2006/relationships/slideLayout" Target="../slideLayouts/slideLayout357.xml" /><Relationship Id="rId21" Type="http://schemas.openxmlformats.org/officeDocument/2006/relationships/slideLayout" Target="../slideLayouts/slideLayout358.xml" /><Relationship Id="rId22" Type="http://schemas.openxmlformats.org/officeDocument/2006/relationships/slideLayout" Target="../slideLayouts/slideLayout359.xml" /><Relationship Id="rId23" Type="http://schemas.openxmlformats.org/officeDocument/2006/relationships/slideLayout" Target="../slideLayouts/slideLayout360.xml" /><Relationship Id="rId24" Type="http://schemas.openxmlformats.org/officeDocument/2006/relationships/slideLayout" Target="../slideLayouts/slideLayout361.xml" /><Relationship Id="rId25" Type="http://schemas.openxmlformats.org/officeDocument/2006/relationships/image" Target="../media/image1.png" /><Relationship Id="rId26" Type="http://schemas.openxmlformats.org/officeDocument/2006/relationships/theme" Target="../theme/theme16.xml" /><Relationship Id="rId3" Type="http://schemas.openxmlformats.org/officeDocument/2006/relationships/slideLayout" Target="../slideLayouts/slideLayout340.xml" /><Relationship Id="rId4" Type="http://schemas.openxmlformats.org/officeDocument/2006/relationships/slideLayout" Target="../slideLayouts/slideLayout341.xml" /><Relationship Id="rId5" Type="http://schemas.openxmlformats.org/officeDocument/2006/relationships/slideLayout" Target="../slideLayouts/slideLayout342.xml" /><Relationship Id="rId6" Type="http://schemas.openxmlformats.org/officeDocument/2006/relationships/slideLayout" Target="../slideLayouts/slideLayout343.xml" /><Relationship Id="rId7" Type="http://schemas.openxmlformats.org/officeDocument/2006/relationships/slideLayout" Target="../slideLayouts/slideLayout344.xml" /><Relationship Id="rId8" Type="http://schemas.openxmlformats.org/officeDocument/2006/relationships/slideLayout" Target="../slideLayouts/slideLayout345.xml" /><Relationship Id="rId9" Type="http://schemas.openxmlformats.org/officeDocument/2006/relationships/slideLayout" Target="../slideLayouts/slideLayout346.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362.xml" /><Relationship Id="rId10" Type="http://schemas.openxmlformats.org/officeDocument/2006/relationships/slideLayout" Target="../slideLayouts/slideLayout371.xml" /><Relationship Id="rId11" Type="http://schemas.openxmlformats.org/officeDocument/2006/relationships/slideLayout" Target="../slideLayouts/slideLayout372.xml" /><Relationship Id="rId12" Type="http://schemas.openxmlformats.org/officeDocument/2006/relationships/slideLayout" Target="../slideLayouts/slideLayout373.xml" /><Relationship Id="rId13" Type="http://schemas.openxmlformats.org/officeDocument/2006/relationships/slideLayout" Target="../slideLayouts/slideLayout374.xml" /><Relationship Id="rId14" Type="http://schemas.openxmlformats.org/officeDocument/2006/relationships/slideLayout" Target="../slideLayouts/slideLayout375.xml" /><Relationship Id="rId15" Type="http://schemas.openxmlformats.org/officeDocument/2006/relationships/slideLayout" Target="../slideLayouts/slideLayout376.xml" /><Relationship Id="rId16" Type="http://schemas.openxmlformats.org/officeDocument/2006/relationships/slideLayout" Target="../slideLayouts/slideLayout377.xml" /><Relationship Id="rId17" Type="http://schemas.openxmlformats.org/officeDocument/2006/relationships/slideLayout" Target="../slideLayouts/slideLayout378.xml" /><Relationship Id="rId18" Type="http://schemas.openxmlformats.org/officeDocument/2006/relationships/slideLayout" Target="../slideLayouts/slideLayout379.xml" /><Relationship Id="rId19" Type="http://schemas.openxmlformats.org/officeDocument/2006/relationships/slideLayout" Target="../slideLayouts/slideLayout380.xml" /><Relationship Id="rId2" Type="http://schemas.openxmlformats.org/officeDocument/2006/relationships/slideLayout" Target="../slideLayouts/slideLayout363.xml" /><Relationship Id="rId20" Type="http://schemas.openxmlformats.org/officeDocument/2006/relationships/slideLayout" Target="../slideLayouts/slideLayout381.xml" /><Relationship Id="rId21" Type="http://schemas.openxmlformats.org/officeDocument/2006/relationships/slideLayout" Target="../slideLayouts/slideLayout382.xml" /><Relationship Id="rId22" Type="http://schemas.openxmlformats.org/officeDocument/2006/relationships/slideLayout" Target="../slideLayouts/slideLayout383.xml" /><Relationship Id="rId23" Type="http://schemas.openxmlformats.org/officeDocument/2006/relationships/slideLayout" Target="../slideLayouts/slideLayout384.xml" /><Relationship Id="rId24" Type="http://schemas.openxmlformats.org/officeDocument/2006/relationships/slideLayout" Target="../slideLayouts/slideLayout385.xml" /><Relationship Id="rId25" Type="http://schemas.openxmlformats.org/officeDocument/2006/relationships/image" Target="../media/image1.png" /><Relationship Id="rId26" Type="http://schemas.openxmlformats.org/officeDocument/2006/relationships/theme" Target="../theme/theme17.xml" /><Relationship Id="rId3" Type="http://schemas.openxmlformats.org/officeDocument/2006/relationships/slideLayout" Target="../slideLayouts/slideLayout364.xml" /><Relationship Id="rId4" Type="http://schemas.openxmlformats.org/officeDocument/2006/relationships/slideLayout" Target="../slideLayouts/slideLayout365.xml" /><Relationship Id="rId5" Type="http://schemas.openxmlformats.org/officeDocument/2006/relationships/slideLayout" Target="../slideLayouts/slideLayout366.xml" /><Relationship Id="rId6" Type="http://schemas.openxmlformats.org/officeDocument/2006/relationships/slideLayout" Target="../slideLayouts/slideLayout367.xml" /><Relationship Id="rId7" Type="http://schemas.openxmlformats.org/officeDocument/2006/relationships/slideLayout" Target="../slideLayouts/slideLayout368.xml" /><Relationship Id="rId8" Type="http://schemas.openxmlformats.org/officeDocument/2006/relationships/slideLayout" Target="../slideLayouts/slideLayout369.xml" /><Relationship Id="rId9" Type="http://schemas.openxmlformats.org/officeDocument/2006/relationships/slideLayout" Target="../slideLayouts/slideLayout370.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386.xml" /><Relationship Id="rId10" Type="http://schemas.openxmlformats.org/officeDocument/2006/relationships/slideLayout" Target="../slideLayouts/slideLayout395.xml" /><Relationship Id="rId11" Type="http://schemas.openxmlformats.org/officeDocument/2006/relationships/slideLayout" Target="../slideLayouts/slideLayout396.xml" /><Relationship Id="rId12" Type="http://schemas.openxmlformats.org/officeDocument/2006/relationships/slideLayout" Target="../slideLayouts/slideLayout397.xml" /><Relationship Id="rId13" Type="http://schemas.openxmlformats.org/officeDocument/2006/relationships/slideLayout" Target="../slideLayouts/slideLayout398.xml" /><Relationship Id="rId14" Type="http://schemas.openxmlformats.org/officeDocument/2006/relationships/slideLayout" Target="../slideLayouts/slideLayout399.xml" /><Relationship Id="rId15" Type="http://schemas.openxmlformats.org/officeDocument/2006/relationships/slideLayout" Target="../slideLayouts/slideLayout400.xml" /><Relationship Id="rId16" Type="http://schemas.openxmlformats.org/officeDocument/2006/relationships/slideLayout" Target="../slideLayouts/slideLayout401.xml" /><Relationship Id="rId17" Type="http://schemas.openxmlformats.org/officeDocument/2006/relationships/slideLayout" Target="../slideLayouts/slideLayout402.xml" /><Relationship Id="rId18" Type="http://schemas.openxmlformats.org/officeDocument/2006/relationships/slideLayout" Target="../slideLayouts/slideLayout403.xml" /><Relationship Id="rId19" Type="http://schemas.openxmlformats.org/officeDocument/2006/relationships/slideLayout" Target="../slideLayouts/slideLayout404.xml" /><Relationship Id="rId2" Type="http://schemas.openxmlformats.org/officeDocument/2006/relationships/slideLayout" Target="../slideLayouts/slideLayout387.xml" /><Relationship Id="rId20" Type="http://schemas.openxmlformats.org/officeDocument/2006/relationships/slideLayout" Target="../slideLayouts/slideLayout405.xml" /><Relationship Id="rId21" Type="http://schemas.openxmlformats.org/officeDocument/2006/relationships/slideLayout" Target="../slideLayouts/slideLayout406.xml" /><Relationship Id="rId22" Type="http://schemas.openxmlformats.org/officeDocument/2006/relationships/slideLayout" Target="../slideLayouts/slideLayout407.xml" /><Relationship Id="rId23" Type="http://schemas.openxmlformats.org/officeDocument/2006/relationships/slideLayout" Target="../slideLayouts/slideLayout408.xml" /><Relationship Id="rId24" Type="http://schemas.openxmlformats.org/officeDocument/2006/relationships/slideLayout" Target="../slideLayouts/slideLayout409.xml" /><Relationship Id="rId25" Type="http://schemas.openxmlformats.org/officeDocument/2006/relationships/image" Target="../media/image1.png" /><Relationship Id="rId26" Type="http://schemas.openxmlformats.org/officeDocument/2006/relationships/theme" Target="../theme/theme18.xml" /><Relationship Id="rId3" Type="http://schemas.openxmlformats.org/officeDocument/2006/relationships/slideLayout" Target="../slideLayouts/slideLayout388.xml" /><Relationship Id="rId4" Type="http://schemas.openxmlformats.org/officeDocument/2006/relationships/slideLayout" Target="../slideLayouts/slideLayout389.xml" /><Relationship Id="rId5" Type="http://schemas.openxmlformats.org/officeDocument/2006/relationships/slideLayout" Target="../slideLayouts/slideLayout390.xml" /><Relationship Id="rId6" Type="http://schemas.openxmlformats.org/officeDocument/2006/relationships/slideLayout" Target="../slideLayouts/slideLayout391.xml" /><Relationship Id="rId7" Type="http://schemas.openxmlformats.org/officeDocument/2006/relationships/slideLayout" Target="../slideLayouts/slideLayout392.xml" /><Relationship Id="rId8" Type="http://schemas.openxmlformats.org/officeDocument/2006/relationships/slideLayout" Target="../slideLayouts/slideLayout393.xml" /><Relationship Id="rId9" Type="http://schemas.openxmlformats.org/officeDocument/2006/relationships/slideLayout" Target="../slideLayouts/slideLayout394.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410.xml" /><Relationship Id="rId10" Type="http://schemas.openxmlformats.org/officeDocument/2006/relationships/slideLayout" Target="../slideLayouts/slideLayout419.xml" /><Relationship Id="rId11" Type="http://schemas.openxmlformats.org/officeDocument/2006/relationships/slideLayout" Target="../slideLayouts/slideLayout420.xml" /><Relationship Id="rId12" Type="http://schemas.openxmlformats.org/officeDocument/2006/relationships/slideLayout" Target="../slideLayouts/slideLayout421.xml" /><Relationship Id="rId13" Type="http://schemas.openxmlformats.org/officeDocument/2006/relationships/slideLayout" Target="../slideLayouts/slideLayout422.xml" /><Relationship Id="rId14" Type="http://schemas.openxmlformats.org/officeDocument/2006/relationships/slideLayout" Target="../slideLayouts/slideLayout423.xml" /><Relationship Id="rId15" Type="http://schemas.openxmlformats.org/officeDocument/2006/relationships/slideLayout" Target="../slideLayouts/slideLayout424.xml" /><Relationship Id="rId16" Type="http://schemas.openxmlformats.org/officeDocument/2006/relationships/slideLayout" Target="../slideLayouts/slideLayout425.xml" /><Relationship Id="rId17" Type="http://schemas.openxmlformats.org/officeDocument/2006/relationships/slideLayout" Target="../slideLayouts/slideLayout426.xml" /><Relationship Id="rId18" Type="http://schemas.openxmlformats.org/officeDocument/2006/relationships/slideLayout" Target="../slideLayouts/slideLayout427.xml" /><Relationship Id="rId19" Type="http://schemas.openxmlformats.org/officeDocument/2006/relationships/slideLayout" Target="../slideLayouts/slideLayout428.xml" /><Relationship Id="rId2" Type="http://schemas.openxmlformats.org/officeDocument/2006/relationships/slideLayout" Target="../slideLayouts/slideLayout411.xml" /><Relationship Id="rId20" Type="http://schemas.openxmlformats.org/officeDocument/2006/relationships/slideLayout" Target="../slideLayouts/slideLayout429.xml" /><Relationship Id="rId21" Type="http://schemas.openxmlformats.org/officeDocument/2006/relationships/slideLayout" Target="../slideLayouts/slideLayout430.xml" /><Relationship Id="rId22" Type="http://schemas.openxmlformats.org/officeDocument/2006/relationships/slideLayout" Target="../slideLayouts/slideLayout431.xml" /><Relationship Id="rId23" Type="http://schemas.openxmlformats.org/officeDocument/2006/relationships/slideLayout" Target="../slideLayouts/slideLayout432.xml" /><Relationship Id="rId24" Type="http://schemas.openxmlformats.org/officeDocument/2006/relationships/slideLayout" Target="../slideLayouts/slideLayout433.xml" /><Relationship Id="rId25" Type="http://schemas.openxmlformats.org/officeDocument/2006/relationships/image" Target="../media/image1.png" /><Relationship Id="rId26" Type="http://schemas.openxmlformats.org/officeDocument/2006/relationships/theme" Target="../theme/theme19.xml" /><Relationship Id="rId3" Type="http://schemas.openxmlformats.org/officeDocument/2006/relationships/slideLayout" Target="../slideLayouts/slideLayout412.xml" /><Relationship Id="rId4" Type="http://schemas.openxmlformats.org/officeDocument/2006/relationships/slideLayout" Target="../slideLayouts/slideLayout413.xml" /><Relationship Id="rId5" Type="http://schemas.openxmlformats.org/officeDocument/2006/relationships/slideLayout" Target="../slideLayouts/slideLayout414.xml" /><Relationship Id="rId6" Type="http://schemas.openxmlformats.org/officeDocument/2006/relationships/slideLayout" Target="../slideLayouts/slideLayout415.xml" /><Relationship Id="rId7" Type="http://schemas.openxmlformats.org/officeDocument/2006/relationships/slideLayout" Target="../slideLayouts/slideLayout416.xml" /><Relationship Id="rId8" Type="http://schemas.openxmlformats.org/officeDocument/2006/relationships/slideLayout" Target="../slideLayouts/slideLayout417.xml" /><Relationship Id="rId9" Type="http://schemas.openxmlformats.org/officeDocument/2006/relationships/slideLayout" Target="../slideLayouts/slideLayout418.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slideLayout" Target="../slideLayouts/slideLayout32.xml" /><Relationship Id="rId22" Type="http://schemas.openxmlformats.org/officeDocument/2006/relationships/slideLayout" Target="../slideLayouts/slideLayout33.xml" /><Relationship Id="rId23" Type="http://schemas.openxmlformats.org/officeDocument/2006/relationships/slideLayout" Target="../slideLayouts/slideLayout34.xml" /><Relationship Id="rId24" Type="http://schemas.openxmlformats.org/officeDocument/2006/relationships/image" Target="../media/image1.png" /><Relationship Id="rId25" Type="http://schemas.openxmlformats.org/officeDocument/2006/relationships/theme" Target="../theme/theme2.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35.xml" /><Relationship Id="rId10" Type="http://schemas.openxmlformats.org/officeDocument/2006/relationships/slideLayout" Target="../slideLayouts/slideLayout44.xml" /><Relationship Id="rId11" Type="http://schemas.openxmlformats.org/officeDocument/2006/relationships/slideLayout" Target="../slideLayouts/slideLayout45.xml" /><Relationship Id="rId12" Type="http://schemas.openxmlformats.org/officeDocument/2006/relationships/slideLayout" Target="../slideLayouts/slideLayout46.xml" /><Relationship Id="rId13" Type="http://schemas.openxmlformats.org/officeDocument/2006/relationships/slideLayout" Target="../slideLayouts/slideLayout47.xml" /><Relationship Id="rId14" Type="http://schemas.openxmlformats.org/officeDocument/2006/relationships/slideLayout" Target="../slideLayouts/slideLayout48.xml" /><Relationship Id="rId15" Type="http://schemas.openxmlformats.org/officeDocument/2006/relationships/slideLayout" Target="../slideLayouts/slideLayout49.xml" /><Relationship Id="rId16" Type="http://schemas.openxmlformats.org/officeDocument/2006/relationships/slideLayout" Target="../slideLayouts/slideLayout50.xml" /><Relationship Id="rId17" Type="http://schemas.openxmlformats.org/officeDocument/2006/relationships/slideLayout" Target="../slideLayouts/slideLayout51.xml" /><Relationship Id="rId18" Type="http://schemas.openxmlformats.org/officeDocument/2006/relationships/slideLayout" Target="../slideLayouts/slideLayout52.xml" /><Relationship Id="rId19" Type="http://schemas.openxmlformats.org/officeDocument/2006/relationships/slideLayout" Target="../slideLayouts/slideLayout53.xml" /><Relationship Id="rId2" Type="http://schemas.openxmlformats.org/officeDocument/2006/relationships/slideLayout" Target="../slideLayouts/slideLayout36.xml" /><Relationship Id="rId20" Type="http://schemas.openxmlformats.org/officeDocument/2006/relationships/slideLayout" Target="../slideLayouts/slideLayout54.xml" /><Relationship Id="rId21" Type="http://schemas.openxmlformats.org/officeDocument/2006/relationships/slideLayout" Target="../slideLayouts/slideLayout55.xml" /><Relationship Id="rId22" Type="http://schemas.openxmlformats.org/officeDocument/2006/relationships/slideLayout" Target="../slideLayouts/slideLayout56.xml" /><Relationship Id="rId23" Type="http://schemas.openxmlformats.org/officeDocument/2006/relationships/slideLayout" Target="../slideLayouts/slideLayout57.xml" /><Relationship Id="rId24" Type="http://schemas.openxmlformats.org/officeDocument/2006/relationships/image" Target="../media/image1.png" /><Relationship Id="rId25" Type="http://schemas.openxmlformats.org/officeDocument/2006/relationships/theme" Target="../theme/theme3.xml" /><Relationship Id="rId3" Type="http://schemas.openxmlformats.org/officeDocument/2006/relationships/slideLayout" Target="../slideLayouts/slideLayout37.xml" /><Relationship Id="rId4" Type="http://schemas.openxmlformats.org/officeDocument/2006/relationships/slideLayout" Target="../slideLayouts/slideLayout38.xml" /><Relationship Id="rId5" Type="http://schemas.openxmlformats.org/officeDocument/2006/relationships/slideLayout" Target="../slideLayouts/slideLayout39.xml" /><Relationship Id="rId6" Type="http://schemas.openxmlformats.org/officeDocument/2006/relationships/slideLayout" Target="../slideLayouts/slideLayout40.xml" /><Relationship Id="rId7" Type="http://schemas.openxmlformats.org/officeDocument/2006/relationships/slideLayout" Target="../slideLayouts/slideLayout41.xml" /><Relationship Id="rId8" Type="http://schemas.openxmlformats.org/officeDocument/2006/relationships/slideLayout" Target="../slideLayouts/slideLayout42.xml" /><Relationship Id="rId9" Type="http://schemas.openxmlformats.org/officeDocument/2006/relationships/slideLayout" Target="../slideLayouts/slideLayout4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58.xml" /><Relationship Id="rId10" Type="http://schemas.openxmlformats.org/officeDocument/2006/relationships/slideLayout" Target="../slideLayouts/slideLayout67.xml" /><Relationship Id="rId11" Type="http://schemas.openxmlformats.org/officeDocument/2006/relationships/slideLayout" Target="../slideLayouts/slideLayout68.xml" /><Relationship Id="rId12" Type="http://schemas.openxmlformats.org/officeDocument/2006/relationships/slideLayout" Target="../slideLayouts/slideLayout69.xml" /><Relationship Id="rId13" Type="http://schemas.openxmlformats.org/officeDocument/2006/relationships/slideLayout" Target="../slideLayouts/slideLayout70.xml" /><Relationship Id="rId14" Type="http://schemas.openxmlformats.org/officeDocument/2006/relationships/slideLayout" Target="../slideLayouts/slideLayout71.xml" /><Relationship Id="rId15" Type="http://schemas.openxmlformats.org/officeDocument/2006/relationships/slideLayout" Target="../slideLayouts/slideLayout72.xml" /><Relationship Id="rId16" Type="http://schemas.openxmlformats.org/officeDocument/2006/relationships/slideLayout" Target="../slideLayouts/slideLayout73.xml" /><Relationship Id="rId17" Type="http://schemas.openxmlformats.org/officeDocument/2006/relationships/slideLayout" Target="../slideLayouts/slideLayout74.xml" /><Relationship Id="rId18" Type="http://schemas.openxmlformats.org/officeDocument/2006/relationships/slideLayout" Target="../slideLayouts/slideLayout75.xml" /><Relationship Id="rId19" Type="http://schemas.openxmlformats.org/officeDocument/2006/relationships/slideLayout" Target="../slideLayouts/slideLayout76.xml" /><Relationship Id="rId2" Type="http://schemas.openxmlformats.org/officeDocument/2006/relationships/slideLayout" Target="../slideLayouts/slideLayout59.xml" /><Relationship Id="rId20" Type="http://schemas.openxmlformats.org/officeDocument/2006/relationships/slideLayout" Target="../slideLayouts/slideLayout77.xml" /><Relationship Id="rId21" Type="http://schemas.openxmlformats.org/officeDocument/2006/relationships/slideLayout" Target="../slideLayouts/slideLayout78.xml" /><Relationship Id="rId22" Type="http://schemas.openxmlformats.org/officeDocument/2006/relationships/slideLayout" Target="../slideLayouts/slideLayout79.xml" /><Relationship Id="rId23" Type="http://schemas.openxmlformats.org/officeDocument/2006/relationships/slideLayout" Target="../slideLayouts/slideLayout80.xml" /><Relationship Id="rId24" Type="http://schemas.openxmlformats.org/officeDocument/2006/relationships/image" Target="../media/image1.png" /><Relationship Id="rId25" Type="http://schemas.openxmlformats.org/officeDocument/2006/relationships/theme" Target="../theme/theme4.xml" /><Relationship Id="rId3" Type="http://schemas.openxmlformats.org/officeDocument/2006/relationships/slideLayout" Target="../slideLayouts/slideLayout60.xml" /><Relationship Id="rId4" Type="http://schemas.openxmlformats.org/officeDocument/2006/relationships/slideLayout" Target="../slideLayouts/slideLayout61.xml" /><Relationship Id="rId5" Type="http://schemas.openxmlformats.org/officeDocument/2006/relationships/slideLayout" Target="../slideLayouts/slideLayout62.xml" /><Relationship Id="rId6" Type="http://schemas.openxmlformats.org/officeDocument/2006/relationships/slideLayout" Target="../slideLayouts/slideLayout63.xml" /><Relationship Id="rId7" Type="http://schemas.openxmlformats.org/officeDocument/2006/relationships/slideLayout" Target="../slideLayouts/slideLayout64.xml" /><Relationship Id="rId8" Type="http://schemas.openxmlformats.org/officeDocument/2006/relationships/slideLayout" Target="../slideLayouts/slideLayout65.xml" /><Relationship Id="rId9" Type="http://schemas.openxmlformats.org/officeDocument/2006/relationships/slideLayout" Target="../slideLayouts/slideLayout66.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81.xml" /><Relationship Id="rId10" Type="http://schemas.openxmlformats.org/officeDocument/2006/relationships/slideLayout" Target="../slideLayouts/slideLayout90.xml" /><Relationship Id="rId11" Type="http://schemas.openxmlformats.org/officeDocument/2006/relationships/slideLayout" Target="../slideLayouts/slideLayout91.xml" /><Relationship Id="rId12" Type="http://schemas.openxmlformats.org/officeDocument/2006/relationships/slideLayout" Target="../slideLayouts/slideLayout92.xml" /><Relationship Id="rId13" Type="http://schemas.openxmlformats.org/officeDocument/2006/relationships/slideLayout" Target="../slideLayouts/slideLayout93.xml" /><Relationship Id="rId14" Type="http://schemas.openxmlformats.org/officeDocument/2006/relationships/slideLayout" Target="../slideLayouts/slideLayout94.xml" /><Relationship Id="rId15" Type="http://schemas.openxmlformats.org/officeDocument/2006/relationships/slideLayout" Target="../slideLayouts/slideLayout95.xml" /><Relationship Id="rId16" Type="http://schemas.openxmlformats.org/officeDocument/2006/relationships/slideLayout" Target="../slideLayouts/slideLayout96.xml" /><Relationship Id="rId17" Type="http://schemas.openxmlformats.org/officeDocument/2006/relationships/slideLayout" Target="../slideLayouts/slideLayout97.xml" /><Relationship Id="rId18" Type="http://schemas.openxmlformats.org/officeDocument/2006/relationships/slideLayout" Target="../slideLayouts/slideLayout98.xml" /><Relationship Id="rId19" Type="http://schemas.openxmlformats.org/officeDocument/2006/relationships/slideLayout" Target="../slideLayouts/slideLayout99.xml" /><Relationship Id="rId2" Type="http://schemas.openxmlformats.org/officeDocument/2006/relationships/slideLayout" Target="../slideLayouts/slideLayout82.xml" /><Relationship Id="rId20" Type="http://schemas.openxmlformats.org/officeDocument/2006/relationships/slideLayout" Target="../slideLayouts/slideLayout100.xml" /><Relationship Id="rId21" Type="http://schemas.openxmlformats.org/officeDocument/2006/relationships/slideLayout" Target="../slideLayouts/slideLayout101.xml" /><Relationship Id="rId22" Type="http://schemas.openxmlformats.org/officeDocument/2006/relationships/slideLayout" Target="../slideLayouts/slideLayout102.xml" /><Relationship Id="rId23" Type="http://schemas.openxmlformats.org/officeDocument/2006/relationships/slideLayout" Target="../slideLayouts/slideLayout103.xml" /><Relationship Id="rId24" Type="http://schemas.openxmlformats.org/officeDocument/2006/relationships/image" Target="../media/image1.png" /><Relationship Id="rId25" Type="http://schemas.openxmlformats.org/officeDocument/2006/relationships/theme" Target="../theme/theme5.xml" /><Relationship Id="rId3" Type="http://schemas.openxmlformats.org/officeDocument/2006/relationships/slideLayout" Target="../slideLayouts/slideLayout83.xml" /><Relationship Id="rId4" Type="http://schemas.openxmlformats.org/officeDocument/2006/relationships/slideLayout" Target="../slideLayouts/slideLayout84.xml" /><Relationship Id="rId5" Type="http://schemas.openxmlformats.org/officeDocument/2006/relationships/slideLayout" Target="../slideLayouts/slideLayout85.xml" /><Relationship Id="rId6" Type="http://schemas.openxmlformats.org/officeDocument/2006/relationships/slideLayout" Target="../slideLayouts/slideLayout86.xml" /><Relationship Id="rId7" Type="http://schemas.openxmlformats.org/officeDocument/2006/relationships/slideLayout" Target="../slideLayouts/slideLayout87.xml" /><Relationship Id="rId8" Type="http://schemas.openxmlformats.org/officeDocument/2006/relationships/slideLayout" Target="../slideLayouts/slideLayout88.xml" /><Relationship Id="rId9" Type="http://schemas.openxmlformats.org/officeDocument/2006/relationships/slideLayout" Target="../slideLayouts/slideLayout89.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104.xml" /><Relationship Id="rId10" Type="http://schemas.openxmlformats.org/officeDocument/2006/relationships/slideLayout" Target="../slideLayouts/slideLayout113.xml" /><Relationship Id="rId11" Type="http://schemas.openxmlformats.org/officeDocument/2006/relationships/slideLayout" Target="../slideLayouts/slideLayout114.xml" /><Relationship Id="rId12" Type="http://schemas.openxmlformats.org/officeDocument/2006/relationships/slideLayout" Target="../slideLayouts/slideLayout115.xml" /><Relationship Id="rId13" Type="http://schemas.openxmlformats.org/officeDocument/2006/relationships/slideLayout" Target="../slideLayouts/slideLayout116.xml" /><Relationship Id="rId14" Type="http://schemas.openxmlformats.org/officeDocument/2006/relationships/slideLayout" Target="../slideLayouts/slideLayout117.xml" /><Relationship Id="rId15" Type="http://schemas.openxmlformats.org/officeDocument/2006/relationships/slideLayout" Target="../slideLayouts/slideLayout118.xml" /><Relationship Id="rId16" Type="http://schemas.openxmlformats.org/officeDocument/2006/relationships/slideLayout" Target="../slideLayouts/slideLayout119.xml" /><Relationship Id="rId17" Type="http://schemas.openxmlformats.org/officeDocument/2006/relationships/slideLayout" Target="../slideLayouts/slideLayout120.xml" /><Relationship Id="rId18" Type="http://schemas.openxmlformats.org/officeDocument/2006/relationships/slideLayout" Target="../slideLayouts/slideLayout121.xml" /><Relationship Id="rId19" Type="http://schemas.openxmlformats.org/officeDocument/2006/relationships/slideLayout" Target="../slideLayouts/slideLayout122.xml" /><Relationship Id="rId2" Type="http://schemas.openxmlformats.org/officeDocument/2006/relationships/slideLayout" Target="../slideLayouts/slideLayout105.xml" /><Relationship Id="rId20" Type="http://schemas.openxmlformats.org/officeDocument/2006/relationships/slideLayout" Target="../slideLayouts/slideLayout123.xml" /><Relationship Id="rId21" Type="http://schemas.openxmlformats.org/officeDocument/2006/relationships/slideLayout" Target="../slideLayouts/slideLayout124.xml" /><Relationship Id="rId22" Type="http://schemas.openxmlformats.org/officeDocument/2006/relationships/slideLayout" Target="../slideLayouts/slideLayout125.xml" /><Relationship Id="rId23" Type="http://schemas.openxmlformats.org/officeDocument/2006/relationships/slideLayout" Target="../slideLayouts/slideLayout126.xml" /><Relationship Id="rId24" Type="http://schemas.openxmlformats.org/officeDocument/2006/relationships/image" Target="../media/image1.png" /><Relationship Id="rId25" Type="http://schemas.openxmlformats.org/officeDocument/2006/relationships/theme" Target="../theme/theme6.xml" /><Relationship Id="rId3" Type="http://schemas.openxmlformats.org/officeDocument/2006/relationships/slideLayout" Target="../slideLayouts/slideLayout106.xml" /><Relationship Id="rId4" Type="http://schemas.openxmlformats.org/officeDocument/2006/relationships/slideLayout" Target="../slideLayouts/slideLayout107.xml" /><Relationship Id="rId5" Type="http://schemas.openxmlformats.org/officeDocument/2006/relationships/slideLayout" Target="../slideLayouts/slideLayout108.xml" /><Relationship Id="rId6" Type="http://schemas.openxmlformats.org/officeDocument/2006/relationships/slideLayout" Target="../slideLayouts/slideLayout109.xml" /><Relationship Id="rId7" Type="http://schemas.openxmlformats.org/officeDocument/2006/relationships/slideLayout" Target="../slideLayouts/slideLayout110.xml" /><Relationship Id="rId8" Type="http://schemas.openxmlformats.org/officeDocument/2006/relationships/slideLayout" Target="../slideLayouts/slideLayout111.xml" /><Relationship Id="rId9" Type="http://schemas.openxmlformats.org/officeDocument/2006/relationships/slideLayout" Target="../slideLayouts/slideLayout112.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127.xml" /><Relationship Id="rId10" Type="http://schemas.openxmlformats.org/officeDocument/2006/relationships/slideLayout" Target="../slideLayouts/slideLayout136.xml" /><Relationship Id="rId11" Type="http://schemas.openxmlformats.org/officeDocument/2006/relationships/slideLayout" Target="../slideLayouts/slideLayout137.xml" /><Relationship Id="rId12" Type="http://schemas.openxmlformats.org/officeDocument/2006/relationships/slideLayout" Target="../slideLayouts/slideLayout138.xml" /><Relationship Id="rId13" Type="http://schemas.openxmlformats.org/officeDocument/2006/relationships/slideLayout" Target="../slideLayouts/slideLayout139.xml" /><Relationship Id="rId14" Type="http://schemas.openxmlformats.org/officeDocument/2006/relationships/slideLayout" Target="../slideLayouts/slideLayout140.xml" /><Relationship Id="rId15" Type="http://schemas.openxmlformats.org/officeDocument/2006/relationships/slideLayout" Target="../slideLayouts/slideLayout141.xml" /><Relationship Id="rId16" Type="http://schemas.openxmlformats.org/officeDocument/2006/relationships/slideLayout" Target="../slideLayouts/slideLayout142.xml" /><Relationship Id="rId17" Type="http://schemas.openxmlformats.org/officeDocument/2006/relationships/slideLayout" Target="../slideLayouts/slideLayout143.xml" /><Relationship Id="rId18" Type="http://schemas.openxmlformats.org/officeDocument/2006/relationships/slideLayout" Target="../slideLayouts/slideLayout144.xml" /><Relationship Id="rId19" Type="http://schemas.openxmlformats.org/officeDocument/2006/relationships/slideLayout" Target="../slideLayouts/slideLayout145.xml" /><Relationship Id="rId2" Type="http://schemas.openxmlformats.org/officeDocument/2006/relationships/slideLayout" Target="../slideLayouts/slideLayout128.xml" /><Relationship Id="rId20" Type="http://schemas.openxmlformats.org/officeDocument/2006/relationships/slideLayout" Target="../slideLayouts/slideLayout146.xml" /><Relationship Id="rId21" Type="http://schemas.openxmlformats.org/officeDocument/2006/relationships/slideLayout" Target="../slideLayouts/slideLayout147.xml" /><Relationship Id="rId22" Type="http://schemas.openxmlformats.org/officeDocument/2006/relationships/slideLayout" Target="../slideLayouts/slideLayout148.xml" /><Relationship Id="rId23" Type="http://schemas.openxmlformats.org/officeDocument/2006/relationships/slideLayout" Target="../slideLayouts/slideLayout149.xml" /><Relationship Id="rId24" Type="http://schemas.openxmlformats.org/officeDocument/2006/relationships/image" Target="../media/image1.png" /><Relationship Id="rId25" Type="http://schemas.openxmlformats.org/officeDocument/2006/relationships/theme" Target="../theme/theme7.xml" /><Relationship Id="rId3" Type="http://schemas.openxmlformats.org/officeDocument/2006/relationships/slideLayout" Target="../slideLayouts/slideLayout129.xml" /><Relationship Id="rId4" Type="http://schemas.openxmlformats.org/officeDocument/2006/relationships/slideLayout" Target="../slideLayouts/slideLayout130.xml" /><Relationship Id="rId5" Type="http://schemas.openxmlformats.org/officeDocument/2006/relationships/slideLayout" Target="../slideLayouts/slideLayout131.xml" /><Relationship Id="rId6" Type="http://schemas.openxmlformats.org/officeDocument/2006/relationships/slideLayout" Target="../slideLayouts/slideLayout132.xml" /><Relationship Id="rId7" Type="http://schemas.openxmlformats.org/officeDocument/2006/relationships/slideLayout" Target="../slideLayouts/slideLayout133.xml" /><Relationship Id="rId8" Type="http://schemas.openxmlformats.org/officeDocument/2006/relationships/slideLayout" Target="../slideLayouts/slideLayout134.xml" /><Relationship Id="rId9" Type="http://schemas.openxmlformats.org/officeDocument/2006/relationships/slideLayout" Target="../slideLayouts/slideLayout13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150.xml" /><Relationship Id="rId10" Type="http://schemas.openxmlformats.org/officeDocument/2006/relationships/slideLayout" Target="../slideLayouts/slideLayout159.xml" /><Relationship Id="rId11" Type="http://schemas.openxmlformats.org/officeDocument/2006/relationships/slideLayout" Target="../slideLayouts/slideLayout160.xml" /><Relationship Id="rId12" Type="http://schemas.openxmlformats.org/officeDocument/2006/relationships/slideLayout" Target="../slideLayouts/slideLayout161.xml" /><Relationship Id="rId13" Type="http://schemas.openxmlformats.org/officeDocument/2006/relationships/slideLayout" Target="../slideLayouts/slideLayout162.xml" /><Relationship Id="rId14" Type="http://schemas.openxmlformats.org/officeDocument/2006/relationships/slideLayout" Target="../slideLayouts/slideLayout163.xml" /><Relationship Id="rId15" Type="http://schemas.openxmlformats.org/officeDocument/2006/relationships/slideLayout" Target="../slideLayouts/slideLayout164.xml" /><Relationship Id="rId16" Type="http://schemas.openxmlformats.org/officeDocument/2006/relationships/slideLayout" Target="../slideLayouts/slideLayout165.xml" /><Relationship Id="rId17" Type="http://schemas.openxmlformats.org/officeDocument/2006/relationships/slideLayout" Target="../slideLayouts/slideLayout166.xml" /><Relationship Id="rId18" Type="http://schemas.openxmlformats.org/officeDocument/2006/relationships/slideLayout" Target="../slideLayouts/slideLayout167.xml" /><Relationship Id="rId19" Type="http://schemas.openxmlformats.org/officeDocument/2006/relationships/slideLayout" Target="../slideLayouts/slideLayout168.xml" /><Relationship Id="rId2" Type="http://schemas.openxmlformats.org/officeDocument/2006/relationships/slideLayout" Target="../slideLayouts/slideLayout151.xml" /><Relationship Id="rId20" Type="http://schemas.openxmlformats.org/officeDocument/2006/relationships/slideLayout" Target="../slideLayouts/slideLayout169.xml" /><Relationship Id="rId21" Type="http://schemas.openxmlformats.org/officeDocument/2006/relationships/slideLayout" Target="../slideLayouts/slideLayout170.xml" /><Relationship Id="rId22" Type="http://schemas.openxmlformats.org/officeDocument/2006/relationships/slideLayout" Target="../slideLayouts/slideLayout171.xml" /><Relationship Id="rId23" Type="http://schemas.openxmlformats.org/officeDocument/2006/relationships/slideLayout" Target="../slideLayouts/slideLayout172.xml" /><Relationship Id="rId24" Type="http://schemas.openxmlformats.org/officeDocument/2006/relationships/image" Target="../media/image1.png" /><Relationship Id="rId25" Type="http://schemas.openxmlformats.org/officeDocument/2006/relationships/theme" Target="../theme/theme8.xml" /><Relationship Id="rId3" Type="http://schemas.openxmlformats.org/officeDocument/2006/relationships/slideLayout" Target="../slideLayouts/slideLayout152.xml" /><Relationship Id="rId4" Type="http://schemas.openxmlformats.org/officeDocument/2006/relationships/slideLayout" Target="../slideLayouts/slideLayout153.xml" /><Relationship Id="rId5" Type="http://schemas.openxmlformats.org/officeDocument/2006/relationships/slideLayout" Target="../slideLayouts/slideLayout154.xml" /><Relationship Id="rId6" Type="http://schemas.openxmlformats.org/officeDocument/2006/relationships/slideLayout" Target="../slideLayouts/slideLayout155.xml" /><Relationship Id="rId7" Type="http://schemas.openxmlformats.org/officeDocument/2006/relationships/slideLayout" Target="../slideLayouts/slideLayout156.xml" /><Relationship Id="rId8" Type="http://schemas.openxmlformats.org/officeDocument/2006/relationships/slideLayout" Target="../slideLayouts/slideLayout157.xml" /><Relationship Id="rId9" Type="http://schemas.openxmlformats.org/officeDocument/2006/relationships/slideLayout" Target="../slideLayouts/slideLayout15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173.xml" /><Relationship Id="rId10" Type="http://schemas.openxmlformats.org/officeDocument/2006/relationships/slideLayout" Target="../slideLayouts/slideLayout182.xml" /><Relationship Id="rId11" Type="http://schemas.openxmlformats.org/officeDocument/2006/relationships/slideLayout" Target="../slideLayouts/slideLayout183.xml" /><Relationship Id="rId12" Type="http://schemas.openxmlformats.org/officeDocument/2006/relationships/slideLayout" Target="../slideLayouts/slideLayout184.xml" /><Relationship Id="rId13" Type="http://schemas.openxmlformats.org/officeDocument/2006/relationships/slideLayout" Target="../slideLayouts/slideLayout185.xml" /><Relationship Id="rId14" Type="http://schemas.openxmlformats.org/officeDocument/2006/relationships/slideLayout" Target="../slideLayouts/slideLayout186.xml" /><Relationship Id="rId15" Type="http://schemas.openxmlformats.org/officeDocument/2006/relationships/slideLayout" Target="../slideLayouts/slideLayout187.xml" /><Relationship Id="rId16" Type="http://schemas.openxmlformats.org/officeDocument/2006/relationships/slideLayout" Target="../slideLayouts/slideLayout188.xml" /><Relationship Id="rId17" Type="http://schemas.openxmlformats.org/officeDocument/2006/relationships/slideLayout" Target="../slideLayouts/slideLayout189.xml" /><Relationship Id="rId18" Type="http://schemas.openxmlformats.org/officeDocument/2006/relationships/slideLayout" Target="../slideLayouts/slideLayout190.xml" /><Relationship Id="rId19" Type="http://schemas.openxmlformats.org/officeDocument/2006/relationships/slideLayout" Target="../slideLayouts/slideLayout191.xml" /><Relationship Id="rId2" Type="http://schemas.openxmlformats.org/officeDocument/2006/relationships/slideLayout" Target="../slideLayouts/slideLayout174.xml" /><Relationship Id="rId20" Type="http://schemas.openxmlformats.org/officeDocument/2006/relationships/slideLayout" Target="../slideLayouts/slideLayout192.xml" /><Relationship Id="rId21" Type="http://schemas.openxmlformats.org/officeDocument/2006/relationships/slideLayout" Target="../slideLayouts/slideLayout193.xml" /><Relationship Id="rId22" Type="http://schemas.openxmlformats.org/officeDocument/2006/relationships/slideLayout" Target="../slideLayouts/slideLayout194.xml" /><Relationship Id="rId23" Type="http://schemas.openxmlformats.org/officeDocument/2006/relationships/slideLayout" Target="../slideLayouts/slideLayout195.xml" /><Relationship Id="rId24" Type="http://schemas.openxmlformats.org/officeDocument/2006/relationships/image" Target="../media/image1.png" /><Relationship Id="rId25" Type="http://schemas.openxmlformats.org/officeDocument/2006/relationships/theme" Target="../theme/theme9.xml" /><Relationship Id="rId3" Type="http://schemas.openxmlformats.org/officeDocument/2006/relationships/slideLayout" Target="../slideLayouts/slideLayout175.xml" /><Relationship Id="rId4" Type="http://schemas.openxmlformats.org/officeDocument/2006/relationships/slideLayout" Target="../slideLayouts/slideLayout176.xml" /><Relationship Id="rId5" Type="http://schemas.openxmlformats.org/officeDocument/2006/relationships/slideLayout" Target="../slideLayouts/slideLayout177.xml" /><Relationship Id="rId6" Type="http://schemas.openxmlformats.org/officeDocument/2006/relationships/slideLayout" Target="../slideLayouts/slideLayout178.xml" /><Relationship Id="rId7" Type="http://schemas.openxmlformats.org/officeDocument/2006/relationships/slideLayout" Target="../slideLayouts/slideLayout179.xml" /><Relationship Id="rId8" Type="http://schemas.openxmlformats.org/officeDocument/2006/relationships/slideLayout" Target="../slideLayouts/slideLayout180.xml" /><Relationship Id="rId9" Type="http://schemas.openxmlformats.org/officeDocument/2006/relationships/slideLayout" Target="../slideLayouts/slideLayout181.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3"/>
            <a:ext cx="12192000" cy="6858005"/>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22" name="Group 27"/>
          <p:cNvGrpSpPr/>
          <p:nvPr/>
        </p:nvGrpSpPr>
        <p:grpSpPr>
          <a:xfrm>
            <a:off x="108586" y="5591700"/>
            <a:ext cx="641766" cy="1016987"/>
            <a:chOff x="-2" y="-1"/>
            <a:chExt cx="641764" cy="1016986"/>
          </a:xfrm>
        </p:grpSpPr>
        <p:grpSp>
          <p:nvGrpSpPr>
            <p:cNvPr id="9" name="Group 28"/>
            <p:cNvGrpSpPr/>
            <p:nvPr/>
          </p:nvGrpSpPr>
          <p:grpSpPr>
            <a:xfrm>
              <a:off x="-3" y="-2"/>
              <a:ext cx="641766" cy="773681"/>
              <a:chExt cx="641764" cy="773680"/>
            </a:xfrm>
          </p:grpSpPr>
          <p:sp>
            <p:nvSpPr>
              <p:cNvPr id="4" name="Oval 41"/>
              <p:cNvSpPr/>
              <p:nvPr/>
            </p:nvSpPr>
            <p:spPr>
              <a:xfrm>
                <a:off x="-1" y="-1"/>
                <a:ext cx="641765" cy="64176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5" name="Rectangle 5"/>
              <p:cNvSpPr/>
              <p:nvPr/>
            </p:nvSpPr>
            <p:spPr>
              <a:xfrm>
                <a:off x="169273"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 name="Rectangle 5"/>
              <p:cNvSpPr/>
              <p:nvPr/>
            </p:nvSpPr>
            <p:spPr>
              <a:xfrm flipH="1">
                <a:off x="73536"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 name="Arc 44"/>
              <p:cNvSpPr/>
              <p:nvPr/>
            </p:nvSpPr>
            <p:spPr>
              <a:xfrm>
                <a:off x="483469" y="65638"/>
                <a:ext cx="127407" cy="22582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8" name="Arc 45"/>
              <p:cNvSpPr/>
              <p:nvPr/>
            </p:nvSpPr>
            <p:spPr>
              <a:xfrm>
                <a:off x="445762" y="43377"/>
                <a:ext cx="13461" cy="1270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 name="Rectangle: Rounded Corners 29"/>
            <p:cNvSpPr/>
            <p:nvPr/>
          </p:nvSpPr>
          <p:spPr>
            <a:xfrm>
              <a:off x="165486" y="887720"/>
              <a:ext cx="310788"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1" name="Rectangle: Rounded Corners 30"/>
            <p:cNvSpPr/>
            <p:nvPr/>
          </p:nvSpPr>
          <p:spPr>
            <a:xfrm>
              <a:off x="212242" y="964140"/>
              <a:ext cx="217277" cy="5284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2" name="Straight Connector 31"/>
            <p:cNvSpPr/>
            <p:nvPr/>
          </p:nvSpPr>
          <p:spPr>
            <a:xfrm flipH="1" flipV="1">
              <a:off x="190966" y="369019"/>
              <a:ext cx="5665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3" name="Straight Connector 32"/>
            <p:cNvSpPr/>
            <p:nvPr/>
          </p:nvSpPr>
          <p:spPr>
            <a:xfrm flipH="1">
              <a:off x="228088" y="640321"/>
              <a:ext cx="185179"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6" name="Group 33"/>
            <p:cNvGrpSpPr/>
            <p:nvPr/>
          </p:nvGrpSpPr>
          <p:grpSpPr>
            <a:xfrm>
              <a:off x="96512" y="240786"/>
              <a:ext cx="153188" cy="157277"/>
              <a:chExt cx="153187" cy="157276"/>
            </a:xfrm>
          </p:grpSpPr>
          <p:sp>
            <p:nvSpPr>
              <p:cNvPr id="14" name="Straight Connector 39"/>
              <p:cNvSpPr/>
              <p:nvPr/>
            </p:nvSpPr>
            <p:spPr>
              <a:xfrm flipH="1" flipV="1">
                <a:off x="586" y="78639"/>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5" name="Straight Connector 40"/>
              <p:cNvSpPr/>
              <p:nvPr/>
            </p:nvSpPr>
            <p:spPr>
              <a:xfrm flipH="1">
                <a:off x="0" y="-1"/>
                <a:ext cx="152602"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7" name="Straight Connector 34"/>
            <p:cNvSpPr/>
            <p:nvPr/>
          </p:nvSpPr>
          <p:spPr>
            <a:xfrm flipV="1">
              <a:off x="393006" y="369019"/>
              <a:ext cx="4994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 name="Rectangle: Rounded Corners 35"/>
            <p:cNvSpPr/>
            <p:nvPr/>
          </p:nvSpPr>
          <p:spPr>
            <a:xfrm>
              <a:off x="149900" y="811300"/>
              <a:ext cx="341960"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21" name="Group 36"/>
            <p:cNvGrpSpPr/>
            <p:nvPr/>
          </p:nvGrpSpPr>
          <p:grpSpPr>
            <a:xfrm>
              <a:off x="388188" y="240786"/>
              <a:ext cx="153187" cy="157275"/>
              <a:chExt cx="153186" cy="157274"/>
            </a:xfrm>
          </p:grpSpPr>
          <p:sp>
            <p:nvSpPr>
              <p:cNvPr id="19" name="Straight Connector 37"/>
              <p:cNvSpPr/>
              <p:nvPr/>
            </p:nvSpPr>
            <p:spPr>
              <a:xfrm flipV="1">
                <a:off x="-1" y="78637"/>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20" name="Straight Connector 38"/>
              <p:cNvSpPr/>
              <p:nvPr/>
            </p:nvSpPr>
            <p:spPr>
              <a:xfrm>
                <a:off x="584" y="-1"/>
                <a:ext cx="152603"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3"/>
            <a:ext cx="12192000" cy="6858005"/>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22" name="Group 27"/>
          <p:cNvGrpSpPr/>
          <p:nvPr/>
        </p:nvGrpSpPr>
        <p:grpSpPr>
          <a:xfrm>
            <a:off x="108586" y="5591700"/>
            <a:ext cx="641766" cy="1016987"/>
            <a:chOff x="-2" y="-1"/>
            <a:chExt cx="641764" cy="1016986"/>
          </a:xfrm>
        </p:grpSpPr>
        <p:grpSp>
          <p:nvGrpSpPr>
            <p:cNvPr id="9" name="Group 28"/>
            <p:cNvGrpSpPr/>
            <p:nvPr/>
          </p:nvGrpSpPr>
          <p:grpSpPr>
            <a:xfrm>
              <a:off x="-3" y="-2"/>
              <a:ext cx="641766" cy="773681"/>
              <a:chExt cx="641764" cy="773680"/>
            </a:xfrm>
          </p:grpSpPr>
          <p:sp>
            <p:nvSpPr>
              <p:cNvPr id="4" name="Oval 41"/>
              <p:cNvSpPr/>
              <p:nvPr/>
            </p:nvSpPr>
            <p:spPr>
              <a:xfrm>
                <a:off x="-1" y="-1"/>
                <a:ext cx="641765" cy="641766"/>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5" name="Rectangle 5"/>
              <p:cNvSpPr/>
              <p:nvPr/>
            </p:nvSpPr>
            <p:spPr>
              <a:xfrm>
                <a:off x="169273"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 name="Rectangle 5"/>
              <p:cNvSpPr/>
              <p:nvPr/>
            </p:nvSpPr>
            <p:spPr>
              <a:xfrm flipH="1">
                <a:off x="73536" y="492028"/>
                <a:ext cx="400774" cy="281652"/>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 name="Arc 44"/>
              <p:cNvSpPr/>
              <p:nvPr/>
            </p:nvSpPr>
            <p:spPr>
              <a:xfrm>
                <a:off x="483469" y="65638"/>
                <a:ext cx="127407" cy="225828"/>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8" name="Arc 45"/>
              <p:cNvSpPr/>
              <p:nvPr/>
            </p:nvSpPr>
            <p:spPr>
              <a:xfrm>
                <a:off x="445762" y="43377"/>
                <a:ext cx="13461" cy="12705"/>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 name="Rectangle: Rounded Corners 29"/>
            <p:cNvSpPr/>
            <p:nvPr/>
          </p:nvSpPr>
          <p:spPr>
            <a:xfrm>
              <a:off x="165486" y="887720"/>
              <a:ext cx="310788"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1" name="Rectangle: Rounded Corners 30"/>
            <p:cNvSpPr/>
            <p:nvPr/>
          </p:nvSpPr>
          <p:spPr>
            <a:xfrm>
              <a:off x="212242" y="964140"/>
              <a:ext cx="217277" cy="52845"/>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2" name="Straight Connector 31"/>
            <p:cNvSpPr/>
            <p:nvPr/>
          </p:nvSpPr>
          <p:spPr>
            <a:xfrm flipH="1" flipV="1">
              <a:off x="190966" y="369019"/>
              <a:ext cx="5665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3" name="Straight Connector 32"/>
            <p:cNvSpPr/>
            <p:nvPr/>
          </p:nvSpPr>
          <p:spPr>
            <a:xfrm flipH="1">
              <a:off x="228088" y="640321"/>
              <a:ext cx="185179" cy="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6" name="Group 33"/>
            <p:cNvGrpSpPr/>
            <p:nvPr/>
          </p:nvGrpSpPr>
          <p:grpSpPr>
            <a:xfrm>
              <a:off x="96512" y="240786"/>
              <a:ext cx="153188" cy="157277"/>
              <a:chExt cx="153187" cy="157276"/>
            </a:xfrm>
          </p:grpSpPr>
          <p:sp>
            <p:nvSpPr>
              <p:cNvPr id="14" name="Straight Connector 39"/>
              <p:cNvSpPr/>
              <p:nvPr/>
            </p:nvSpPr>
            <p:spPr>
              <a:xfrm flipH="1" flipV="1">
                <a:off x="586" y="78639"/>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5" name="Straight Connector 40"/>
              <p:cNvSpPr/>
              <p:nvPr/>
            </p:nvSpPr>
            <p:spPr>
              <a:xfrm flipH="1">
                <a:off x="0" y="-1"/>
                <a:ext cx="152602"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7" name="Straight Connector 34"/>
            <p:cNvSpPr/>
            <p:nvPr/>
          </p:nvSpPr>
          <p:spPr>
            <a:xfrm flipV="1">
              <a:off x="393006" y="369019"/>
              <a:ext cx="49942" cy="40823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 name="Rectangle: Rounded Corners 35"/>
            <p:cNvSpPr/>
            <p:nvPr/>
          </p:nvSpPr>
          <p:spPr>
            <a:xfrm>
              <a:off x="149900" y="811300"/>
              <a:ext cx="341960" cy="52843"/>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21" name="Group 36"/>
            <p:cNvGrpSpPr/>
            <p:nvPr/>
          </p:nvGrpSpPr>
          <p:grpSpPr>
            <a:xfrm>
              <a:off x="388188" y="240786"/>
              <a:ext cx="153187" cy="157275"/>
              <a:chExt cx="153186" cy="157274"/>
            </a:xfrm>
          </p:grpSpPr>
          <p:sp>
            <p:nvSpPr>
              <p:cNvPr id="19" name="Straight Connector 37"/>
              <p:cNvSpPr/>
              <p:nvPr/>
            </p:nvSpPr>
            <p:spPr>
              <a:xfrm flipV="1">
                <a:off x="-1" y="78637"/>
                <a:ext cx="152602" cy="78637"/>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20" name="Straight Connector 38"/>
              <p:cNvSpPr/>
              <p:nvPr/>
            </p:nvSpPr>
            <p:spPr>
              <a:xfrm>
                <a:off x="584" y="-1"/>
                <a:ext cx="152603"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4"/>
            <a:ext cx="12192000" cy="6858006"/>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22" name="Group 27"/>
          <p:cNvGrpSpPr/>
          <p:nvPr/>
        </p:nvGrpSpPr>
        <p:grpSpPr>
          <a:xfrm>
            <a:off x="108583" y="5591698"/>
            <a:ext cx="641771" cy="1016990"/>
            <a:chOff x="-2" y="-1"/>
            <a:chExt cx="641770" cy="1016988"/>
          </a:xfrm>
        </p:grpSpPr>
        <p:grpSp>
          <p:nvGrpSpPr>
            <p:cNvPr id="9" name="Group 28"/>
            <p:cNvGrpSpPr/>
            <p:nvPr/>
          </p:nvGrpSpPr>
          <p:grpSpPr>
            <a:xfrm>
              <a:off x="-3" y="-2"/>
              <a:ext cx="641771" cy="773683"/>
              <a:chOff x="-1" y="0"/>
              <a:chExt cx="641770" cy="773682"/>
            </a:xfrm>
          </p:grpSpPr>
          <p:sp>
            <p:nvSpPr>
              <p:cNvPr id="4"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5"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8"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1"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2"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3"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6" name="Group 33"/>
            <p:cNvGrpSpPr/>
            <p:nvPr/>
          </p:nvGrpSpPr>
          <p:grpSpPr>
            <a:xfrm>
              <a:off x="96514" y="240786"/>
              <a:ext cx="153190" cy="157279"/>
              <a:chExt cx="153188" cy="157278"/>
            </a:xfrm>
          </p:grpSpPr>
          <p:sp>
            <p:nvSpPr>
              <p:cNvPr id="14"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5"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7"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21" name="Group 36"/>
            <p:cNvGrpSpPr/>
            <p:nvPr/>
          </p:nvGrpSpPr>
          <p:grpSpPr>
            <a:xfrm>
              <a:off x="388190" y="240786"/>
              <a:ext cx="153190" cy="157277"/>
              <a:chOff x="-1" y="0"/>
              <a:chExt cx="153189" cy="157276"/>
            </a:xfrm>
          </p:grpSpPr>
          <p:sp>
            <p:nvSpPr>
              <p:cNvPr id="19"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20"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3"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4"/>
            <a:ext cx="12192000" cy="6858006"/>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22" name="Group 27"/>
          <p:cNvGrpSpPr/>
          <p:nvPr/>
        </p:nvGrpSpPr>
        <p:grpSpPr>
          <a:xfrm>
            <a:off x="108583" y="5591698"/>
            <a:ext cx="641771" cy="1016990"/>
            <a:chOff x="-2" y="-1"/>
            <a:chExt cx="641770" cy="1016988"/>
          </a:xfrm>
        </p:grpSpPr>
        <p:grpSp>
          <p:nvGrpSpPr>
            <p:cNvPr id="9" name="Group 28"/>
            <p:cNvGrpSpPr/>
            <p:nvPr/>
          </p:nvGrpSpPr>
          <p:grpSpPr>
            <a:xfrm>
              <a:off x="-3" y="-2"/>
              <a:ext cx="641771" cy="773683"/>
              <a:chOff x="-1" y="0"/>
              <a:chExt cx="641770" cy="773682"/>
            </a:xfrm>
          </p:grpSpPr>
          <p:sp>
            <p:nvSpPr>
              <p:cNvPr id="4"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5"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8"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1"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2"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3"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6" name="Group 33"/>
            <p:cNvGrpSpPr/>
            <p:nvPr/>
          </p:nvGrpSpPr>
          <p:grpSpPr>
            <a:xfrm>
              <a:off x="96514" y="240786"/>
              <a:ext cx="153190" cy="157279"/>
              <a:chExt cx="153188" cy="157278"/>
            </a:xfrm>
          </p:grpSpPr>
          <p:sp>
            <p:nvSpPr>
              <p:cNvPr id="14"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5"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7"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21" name="Group 36"/>
            <p:cNvGrpSpPr/>
            <p:nvPr/>
          </p:nvGrpSpPr>
          <p:grpSpPr>
            <a:xfrm>
              <a:off x="388190" y="240786"/>
              <a:ext cx="153190" cy="157277"/>
              <a:chOff x="-1" y="0"/>
              <a:chExt cx="153189" cy="157276"/>
            </a:xfrm>
          </p:grpSpPr>
          <p:sp>
            <p:nvSpPr>
              <p:cNvPr id="19"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20"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4"/>
            <a:ext cx="12192000" cy="6858006"/>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22" name="Group 27"/>
          <p:cNvGrpSpPr/>
          <p:nvPr/>
        </p:nvGrpSpPr>
        <p:grpSpPr>
          <a:xfrm>
            <a:off x="108583" y="5591698"/>
            <a:ext cx="641771" cy="1016990"/>
            <a:chOff x="-2" y="-1"/>
            <a:chExt cx="641770" cy="1016988"/>
          </a:xfrm>
        </p:grpSpPr>
        <p:grpSp>
          <p:nvGrpSpPr>
            <p:cNvPr id="9" name="Group 28"/>
            <p:cNvGrpSpPr/>
            <p:nvPr/>
          </p:nvGrpSpPr>
          <p:grpSpPr>
            <a:xfrm>
              <a:off x="-3" y="-2"/>
              <a:ext cx="641771" cy="773683"/>
              <a:chOff x="-1" y="0"/>
              <a:chExt cx="641770" cy="773682"/>
            </a:xfrm>
          </p:grpSpPr>
          <p:sp>
            <p:nvSpPr>
              <p:cNvPr id="4"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5"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8"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1"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2"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3"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6" name="Group 33"/>
            <p:cNvGrpSpPr/>
            <p:nvPr/>
          </p:nvGrpSpPr>
          <p:grpSpPr>
            <a:xfrm>
              <a:off x="96514" y="240786"/>
              <a:ext cx="153190" cy="157279"/>
              <a:chExt cx="153188" cy="157278"/>
            </a:xfrm>
          </p:grpSpPr>
          <p:sp>
            <p:nvSpPr>
              <p:cNvPr id="14"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5"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7"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21" name="Group 36"/>
            <p:cNvGrpSpPr/>
            <p:nvPr/>
          </p:nvGrpSpPr>
          <p:grpSpPr>
            <a:xfrm>
              <a:off x="388190" y="240786"/>
              <a:ext cx="153190" cy="157277"/>
              <a:chOff x="-1" y="0"/>
              <a:chExt cx="153189" cy="157276"/>
            </a:xfrm>
          </p:grpSpPr>
          <p:sp>
            <p:nvSpPr>
              <p:cNvPr id="19"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20"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4"/>
            <a:ext cx="12192000" cy="6858006"/>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defTabSz="913851">
              <a:defRPr sz="2300">
                <a:solidFill>
                  <a:srgbClr val="F7C86D"/>
                </a:solidFill>
                <a:latin typeface="+mj-lt"/>
                <a:ea typeface="+mj-ea"/>
                <a:cs typeface="+mj-cs"/>
                <a:sym typeface="Calibri"/>
              </a:defRPr>
            </a:pPr>
            <a:endParaRPr/>
          </a:p>
        </p:txBody>
      </p:sp>
      <p:grpSp>
        <p:nvGrpSpPr>
          <p:cNvPr id="22" name="Group 27"/>
          <p:cNvGrpSpPr/>
          <p:nvPr/>
        </p:nvGrpSpPr>
        <p:grpSpPr>
          <a:xfrm>
            <a:off x="108583" y="5591698"/>
            <a:ext cx="641771" cy="1016990"/>
            <a:chOff x="-2" y="-1"/>
            <a:chExt cx="641770" cy="1016988"/>
          </a:xfrm>
        </p:grpSpPr>
        <p:grpSp>
          <p:nvGrpSpPr>
            <p:cNvPr id="9" name="Group 28"/>
            <p:cNvGrpSpPr/>
            <p:nvPr/>
          </p:nvGrpSpPr>
          <p:grpSpPr>
            <a:xfrm>
              <a:off x="-3" y="-2"/>
              <a:ext cx="641771" cy="773683"/>
              <a:chOff x="-1" y="0"/>
              <a:chExt cx="641770" cy="773682"/>
            </a:xfrm>
          </p:grpSpPr>
          <p:sp>
            <p:nvSpPr>
              <p:cNvPr id="4" name="Oval 41"/>
              <p:cNvSpPr/>
              <p:nvPr/>
            </p:nvSpPr>
            <p:spPr>
              <a:xfrm>
                <a:off x="-2" y="-1"/>
                <a:ext cx="641772" cy="641768"/>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5" name="Rectangle 5"/>
              <p:cNvSpPr/>
              <p:nvPr/>
            </p:nvSpPr>
            <p:spPr>
              <a:xfrm>
                <a:off x="169274"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6" name="Rectangle 5"/>
              <p:cNvSpPr/>
              <p:nvPr/>
            </p:nvSpPr>
            <p:spPr>
              <a:xfrm flipH="1">
                <a:off x="73536" y="492029"/>
                <a:ext cx="400777" cy="281653"/>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7" name="Arc 44"/>
              <p:cNvSpPr/>
              <p:nvPr/>
            </p:nvSpPr>
            <p:spPr>
              <a:xfrm>
                <a:off x="483472" y="65638"/>
                <a:ext cx="127408" cy="225829"/>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sp>
            <p:nvSpPr>
              <p:cNvPr id="8" name="Arc 45"/>
              <p:cNvSpPr/>
              <p:nvPr/>
            </p:nvSpPr>
            <p:spPr>
              <a:xfrm>
                <a:off x="445764" y="43377"/>
                <a:ext cx="13462" cy="12706"/>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ln w="57150" cap="flat">
                      <a:solidFill>
                        <a:srgbClr val="234465"/>
                      </a:solidFill>
                      <a:prstDash val="solid"/>
                      <a:round/>
                    </a:ln>
                    <a:latin typeface="+mj-lt"/>
                    <a:ea typeface="+mj-ea"/>
                    <a:cs typeface="+mj-cs"/>
                    <a:sym typeface="Calibri"/>
                  </a:defRPr>
                </a:pPr>
                <a:endParaRPr/>
              </a:p>
            </p:txBody>
          </p:sp>
        </p:grpSp>
        <p:sp>
          <p:nvSpPr>
            <p:cNvPr id="10" name="Rectangle: Rounded Corners 29"/>
            <p:cNvSpPr/>
            <p:nvPr/>
          </p:nvSpPr>
          <p:spPr>
            <a:xfrm>
              <a:off x="165488" y="887721"/>
              <a:ext cx="310790"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1" name="Rectangle: Rounded Corners 30"/>
            <p:cNvSpPr/>
            <p:nvPr/>
          </p:nvSpPr>
          <p:spPr>
            <a:xfrm>
              <a:off x="212244" y="964141"/>
              <a:ext cx="217279" cy="52846"/>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sp>
          <p:nvSpPr>
            <p:cNvPr id="12" name="Straight Connector 31"/>
            <p:cNvSpPr/>
            <p:nvPr/>
          </p:nvSpPr>
          <p:spPr>
            <a:xfrm flipH="1" flipV="1">
              <a:off x="190968" y="369020"/>
              <a:ext cx="5665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3" name="Straight Connector 32"/>
            <p:cNvSpPr/>
            <p:nvPr/>
          </p:nvSpPr>
          <p:spPr>
            <a:xfrm flipH="1">
              <a:off x="228091" y="640322"/>
              <a:ext cx="185180" cy="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nvGrpSpPr>
            <p:cNvPr id="16" name="Group 33"/>
            <p:cNvGrpSpPr/>
            <p:nvPr/>
          </p:nvGrpSpPr>
          <p:grpSpPr>
            <a:xfrm>
              <a:off x="96514" y="240786"/>
              <a:ext cx="153190" cy="157279"/>
              <a:chExt cx="153188" cy="157278"/>
            </a:xfrm>
          </p:grpSpPr>
          <p:sp>
            <p:nvSpPr>
              <p:cNvPr id="14" name="Straight Connector 39"/>
              <p:cNvSpPr/>
              <p:nvPr/>
            </p:nvSpPr>
            <p:spPr>
              <a:xfrm flipH="1" flipV="1">
                <a:off x="586" y="78640"/>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5" name="Straight Connector 40"/>
              <p:cNvSpPr/>
              <p:nvPr/>
            </p:nvSpPr>
            <p:spPr>
              <a:xfrm flipH="1">
                <a:off x="0" y="-1"/>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sp>
          <p:nvSpPr>
            <p:cNvPr id="17" name="Straight Connector 34"/>
            <p:cNvSpPr/>
            <p:nvPr/>
          </p:nvSpPr>
          <p:spPr>
            <a:xfrm flipV="1">
              <a:off x="393009" y="369020"/>
              <a:ext cx="49943" cy="408235"/>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18" name="Rectangle: Rounded Corners 35"/>
            <p:cNvSpPr/>
            <p:nvPr/>
          </p:nvSpPr>
          <p:spPr>
            <a:xfrm>
              <a:off x="149902" y="811301"/>
              <a:ext cx="341962" cy="52844"/>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lgn="ctr">
                <a:defRPr>
                  <a:solidFill>
                    <a:schemeClr val="accent1"/>
                  </a:solidFill>
                  <a:latin typeface="+mj-lt"/>
                  <a:ea typeface="+mj-ea"/>
                  <a:cs typeface="+mj-cs"/>
                  <a:sym typeface="Calibri"/>
                </a:defRPr>
              </a:pPr>
              <a:endParaRPr/>
            </a:p>
          </p:txBody>
        </p:sp>
        <p:grpSp>
          <p:nvGrpSpPr>
            <p:cNvPr id="21" name="Group 36"/>
            <p:cNvGrpSpPr/>
            <p:nvPr/>
          </p:nvGrpSpPr>
          <p:grpSpPr>
            <a:xfrm>
              <a:off x="388190" y="240786"/>
              <a:ext cx="153190" cy="157277"/>
              <a:chOff x="-1" y="0"/>
              <a:chExt cx="153189" cy="157276"/>
            </a:xfrm>
          </p:grpSpPr>
          <p:sp>
            <p:nvSpPr>
              <p:cNvPr id="19" name="Straight Connector 37"/>
              <p:cNvSpPr/>
              <p:nvPr/>
            </p:nvSpPr>
            <p:spPr>
              <a:xfrm flipV="1">
                <a:off x="-2" y="78638"/>
                <a:ext cx="152604"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sp>
            <p:nvSpPr>
              <p:cNvPr id="20" name="Straight Connector 38"/>
              <p:cNvSpPr/>
              <p:nvPr/>
            </p:nvSpPr>
            <p:spPr>
              <a:xfrm>
                <a:off x="584" y="-1"/>
                <a:ext cx="152605"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5"/>
            <a:ext cx="12192000" cy="6858008"/>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0" y="5591695"/>
            <a:ext cx="641776" cy="1016993"/>
            <a:chOff x="-2" y="-2"/>
            <a:chExt cx="641774" cy="1016991"/>
          </a:xfrm>
        </p:grpSpPr>
        <p:grpSp>
          <p:nvGrpSpPr>
            <p:cNvPr id="9" name="Group 28"/>
            <p:cNvGrpSpPr/>
            <p:nvPr/>
          </p:nvGrpSpPr>
          <p:grpSpPr>
            <a:xfrm>
              <a:off x="-3" y="-3"/>
              <a:ext cx="641776" cy="773687"/>
              <a:chOff x="0" y="-1"/>
              <a:chExt cx="641774" cy="773685"/>
            </a:xfrm>
          </p:grpSpPr>
          <p:sp>
            <p:nvSpPr>
              <p:cNvPr id="4" name="Oval 41"/>
              <p:cNvSpPr/>
              <p:nvPr/>
            </p:nvSpPr>
            <p:spPr>
              <a:xfrm>
                <a:off x="-1" y="-2"/>
                <a:ext cx="641775" cy="64177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5"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7"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74" y="65638"/>
                <a:ext cx="127409" cy="22583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6" y="43377"/>
                <a:ext cx="13463" cy="1270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90" y="887723"/>
              <a:ext cx="310791"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6" y="964143"/>
              <a:ext cx="217280" cy="5284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70" y="369022"/>
              <a:ext cx="5665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93" y="640324"/>
              <a:ext cx="185181"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6" y="240786"/>
              <a:ext cx="153193" cy="157281"/>
              <a:chExt cx="153192" cy="157280"/>
            </a:xfrm>
          </p:grpSpPr>
          <p:sp>
            <p:nvSpPr>
              <p:cNvPr id="14" name="Straight Connector 39"/>
              <p:cNvSpPr/>
              <p:nvPr/>
            </p:nvSpPr>
            <p:spPr>
              <a:xfrm flipH="1" flipV="1">
                <a:off x="586" y="78641"/>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7"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11" y="369022"/>
              <a:ext cx="4994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904" y="811303"/>
              <a:ext cx="341963"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91" y="240786"/>
              <a:ext cx="153193" cy="157279"/>
              <a:chExt cx="153192" cy="157278"/>
            </a:xfrm>
          </p:grpSpPr>
          <p:sp>
            <p:nvSpPr>
              <p:cNvPr id="19" name="Straight Connector 37"/>
              <p:cNvSpPr/>
              <p:nvPr/>
            </p:nvSpPr>
            <p:spPr>
              <a:xfrm flipV="1">
                <a:off x="-2" y="78639"/>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1" r:id="rId22"/>
    <p:sldLayoutId id="2147484072" r:id="rId23"/>
    <p:sldLayoutId id="2147484073"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5"/>
          <a:srcRect b="1671"/>
          <a:stretch>
            <a:fillRect/>
          </a:stretch>
        </p:blipFill>
        <p:spPr>
          <a:xfrm>
            <a:off x="0" y="-5"/>
            <a:ext cx="12192000" cy="6858008"/>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0" y="5591695"/>
            <a:ext cx="641776" cy="1016993"/>
            <a:chOff x="-2" y="-2"/>
            <a:chExt cx="641774" cy="1016991"/>
          </a:xfrm>
        </p:grpSpPr>
        <p:grpSp>
          <p:nvGrpSpPr>
            <p:cNvPr id="9" name="Group 28"/>
            <p:cNvGrpSpPr/>
            <p:nvPr/>
          </p:nvGrpSpPr>
          <p:grpSpPr>
            <a:xfrm>
              <a:off x="-3" y="-3"/>
              <a:ext cx="641776" cy="773687"/>
              <a:chOff x="0" y="-1"/>
              <a:chExt cx="641774" cy="773685"/>
            </a:xfrm>
          </p:grpSpPr>
          <p:sp>
            <p:nvSpPr>
              <p:cNvPr id="4" name="Oval 41"/>
              <p:cNvSpPr/>
              <p:nvPr/>
            </p:nvSpPr>
            <p:spPr>
              <a:xfrm>
                <a:off x="-1" y="-2"/>
                <a:ext cx="641775" cy="641772"/>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5"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7" y="492030"/>
                <a:ext cx="400779" cy="281655"/>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74" y="65638"/>
                <a:ext cx="127409" cy="225830"/>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6" y="43377"/>
                <a:ext cx="13463" cy="12707"/>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90" y="887723"/>
              <a:ext cx="310791"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6" y="964143"/>
              <a:ext cx="217280" cy="52847"/>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70" y="369022"/>
              <a:ext cx="5665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93" y="640324"/>
              <a:ext cx="185181" cy="7"/>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6" y="240786"/>
              <a:ext cx="153193" cy="157281"/>
              <a:chExt cx="153192" cy="157280"/>
            </a:xfrm>
          </p:grpSpPr>
          <p:sp>
            <p:nvSpPr>
              <p:cNvPr id="14" name="Straight Connector 39"/>
              <p:cNvSpPr/>
              <p:nvPr/>
            </p:nvSpPr>
            <p:spPr>
              <a:xfrm flipH="1" flipV="1">
                <a:off x="586" y="78641"/>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7"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11" y="369022"/>
              <a:ext cx="49944" cy="408236"/>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904" y="811303"/>
              <a:ext cx="341963" cy="52845"/>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91" y="240786"/>
              <a:ext cx="153193" cy="157279"/>
              <a:chExt cx="153192" cy="157278"/>
            </a:xfrm>
          </p:grpSpPr>
          <p:sp>
            <p:nvSpPr>
              <p:cNvPr id="19" name="Straight Connector 37"/>
              <p:cNvSpPr/>
              <p:nvPr/>
            </p:nvSpPr>
            <p:spPr>
              <a:xfrm flipV="1">
                <a:off x="-2" y="78639"/>
                <a:ext cx="152607" cy="78639"/>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 id="2147484093" r:id="rId19"/>
    <p:sldLayoutId id="2147484094" r:id="rId20"/>
    <p:sldLayoutId id="2147484095" r:id="rId21"/>
    <p:sldLayoutId id="2147484096" r:id="rId22"/>
    <p:sldLayoutId id="2147484097" r:id="rId23"/>
    <p:sldLayoutId id="2147484098" r:id="rId24"/>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0"/>
            <a:ext cx="12192000" cy="6858001"/>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93" y="5591708"/>
            <a:ext cx="641756" cy="1016977"/>
            <a:chOff x="-1" y="-1"/>
            <a:chExt cx="641755" cy="1016976"/>
          </a:xfrm>
        </p:grpSpPr>
        <p:grpSp>
          <p:nvGrpSpPr>
            <p:cNvPr id="9" name="Group 28"/>
            <p:cNvGrpSpPr/>
            <p:nvPr/>
          </p:nvGrpSpPr>
          <p:grpSpPr>
            <a:xfrm>
              <a:off x="-2" y="-2"/>
              <a:ext cx="641756" cy="773671"/>
              <a:chOff x="0" y="-1"/>
              <a:chExt cx="641755" cy="773669"/>
            </a:xfrm>
          </p:grpSpPr>
          <p:sp>
            <p:nvSpPr>
              <p:cNvPr id="4" name="Oval 41"/>
              <p:cNvSpPr/>
              <p:nvPr/>
            </p:nvSpPr>
            <p:spPr>
              <a:xfrm>
                <a:off x="-1" y="-2"/>
                <a:ext cx="641756" cy="64175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3"/>
                <a:ext cx="400768" cy="28164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3"/>
                <a:ext cx="400768" cy="28164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6" y="65636"/>
                <a:ext cx="127404" cy="22582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59" y="43375"/>
                <a:ext cx="13458" cy="12702"/>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3" y="887715"/>
              <a:ext cx="310785" cy="5284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39" y="964135"/>
              <a:ext cx="217274" cy="5284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3" y="369014"/>
              <a:ext cx="56649" cy="40823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5" y="640316"/>
              <a:ext cx="185176"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09" y="240785"/>
              <a:ext cx="153182" cy="157269"/>
              <a:chOff x="0" y="-1"/>
              <a:chExt cx="153181" cy="157268"/>
            </a:xfrm>
          </p:grpSpPr>
          <p:sp>
            <p:nvSpPr>
              <p:cNvPr id="14" name="Straight Connector 39"/>
              <p:cNvSpPr/>
              <p:nvPr/>
            </p:nvSpPr>
            <p:spPr>
              <a:xfrm flipH="1" flipV="1">
                <a:off x="586" y="78634"/>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2"/>
                <a:ext cx="152596"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3" y="369014"/>
              <a:ext cx="49939" cy="40823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7" y="811295"/>
              <a:ext cx="341957" cy="5284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5" y="240785"/>
              <a:ext cx="153181" cy="157269"/>
              <a:chExt cx="153180" cy="157268"/>
            </a:xfrm>
          </p:grpSpPr>
          <p:sp>
            <p:nvSpPr>
              <p:cNvPr id="19" name="Straight Connector 37"/>
              <p:cNvSpPr/>
              <p:nvPr/>
            </p:nvSpPr>
            <p:spPr>
              <a:xfrm flipV="1">
                <a:off x="0" y="78634"/>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5" y="-1"/>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8"/>
            <a:ext cx="11410061" cy="88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69" y="6575490"/>
            <a:ext cx="232875" cy="228510"/>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3"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4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0"/>
            <a:ext cx="12192000" cy="6858001"/>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93" y="5591708"/>
            <a:ext cx="641756" cy="1016977"/>
            <a:chOff x="-1" y="-1"/>
            <a:chExt cx="641755" cy="1016976"/>
          </a:xfrm>
        </p:grpSpPr>
        <p:grpSp>
          <p:nvGrpSpPr>
            <p:cNvPr id="9" name="Group 28"/>
            <p:cNvGrpSpPr/>
            <p:nvPr/>
          </p:nvGrpSpPr>
          <p:grpSpPr>
            <a:xfrm>
              <a:off x="-2" y="-2"/>
              <a:ext cx="641756" cy="773671"/>
              <a:chOff x="0" y="-1"/>
              <a:chExt cx="641755" cy="773669"/>
            </a:xfrm>
          </p:grpSpPr>
          <p:sp>
            <p:nvSpPr>
              <p:cNvPr id="4" name="Oval 41"/>
              <p:cNvSpPr/>
              <p:nvPr/>
            </p:nvSpPr>
            <p:spPr>
              <a:xfrm>
                <a:off x="-1" y="-2"/>
                <a:ext cx="641756" cy="641755"/>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3"/>
                <a:ext cx="400768" cy="28164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3"/>
                <a:ext cx="400768" cy="281646"/>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6" y="65636"/>
                <a:ext cx="127404" cy="225823"/>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59" y="43375"/>
                <a:ext cx="13458" cy="12702"/>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3" y="887715"/>
              <a:ext cx="310785" cy="5284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39" y="964135"/>
              <a:ext cx="217274" cy="52841"/>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3" y="369014"/>
              <a:ext cx="56649" cy="40823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5" y="640316"/>
              <a:ext cx="185176" cy="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09" y="240785"/>
              <a:ext cx="153182" cy="157269"/>
              <a:chOff x="0" y="-1"/>
              <a:chExt cx="153181" cy="157268"/>
            </a:xfrm>
          </p:grpSpPr>
          <p:sp>
            <p:nvSpPr>
              <p:cNvPr id="14" name="Straight Connector 39"/>
              <p:cNvSpPr/>
              <p:nvPr/>
            </p:nvSpPr>
            <p:spPr>
              <a:xfrm flipH="1" flipV="1">
                <a:off x="586" y="78634"/>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2"/>
                <a:ext cx="152596"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3" y="369014"/>
              <a:ext cx="49939" cy="408231"/>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7" y="811295"/>
              <a:ext cx="341957" cy="52840"/>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5" y="240785"/>
              <a:ext cx="153181" cy="157269"/>
              <a:chExt cx="153180" cy="157268"/>
            </a:xfrm>
          </p:grpSpPr>
          <p:sp>
            <p:nvSpPr>
              <p:cNvPr id="19" name="Straight Connector 37"/>
              <p:cNvSpPr/>
              <p:nvPr/>
            </p:nvSpPr>
            <p:spPr>
              <a:xfrm flipV="1">
                <a:off x="0" y="78634"/>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5" y="-1"/>
                <a:ext cx="152596"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8"/>
            <a:ext cx="11410061" cy="88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69" y="6575490"/>
            <a:ext cx="232875" cy="228510"/>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3"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4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1"/>
            <a:ext cx="12192000" cy="6858002"/>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22" name="Group 27"/>
          <p:cNvGrpSpPr/>
          <p:nvPr/>
        </p:nvGrpSpPr>
        <p:grpSpPr>
          <a:xfrm>
            <a:off x="108591" y="5591705"/>
            <a:ext cx="641758" cy="1016981"/>
            <a:chOff x="-1" y="-1"/>
            <a:chExt cx="641757" cy="1016979"/>
          </a:xfrm>
        </p:grpSpPr>
        <p:grpSp>
          <p:nvGrpSpPr>
            <p:cNvPr id="9" name="Group 28"/>
            <p:cNvGrpSpPr/>
            <p:nvPr/>
          </p:nvGrpSpPr>
          <p:grpSpPr>
            <a:xfrm>
              <a:off x="-2" y="-2"/>
              <a:ext cx="641758" cy="773674"/>
              <a:chOff x="0" y="-1"/>
              <a:chExt cx="641757" cy="773673"/>
            </a:xfrm>
          </p:grpSpPr>
          <p:sp>
            <p:nvSpPr>
              <p:cNvPr id="4" name="Oval 41"/>
              <p:cNvSpPr/>
              <p:nvPr/>
            </p:nvSpPr>
            <p:spPr>
              <a:xfrm>
                <a:off x="-1" y="-2"/>
                <a:ext cx="641758" cy="6417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5" name="Rectangle 5"/>
              <p:cNvSpPr/>
              <p:nvPr/>
            </p:nvSpPr>
            <p:spPr>
              <a:xfrm>
                <a:off x="169273" y="492025"/>
                <a:ext cx="400770" cy="28164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 name="Rectangle 5"/>
              <p:cNvSpPr/>
              <p:nvPr/>
            </p:nvSpPr>
            <p:spPr>
              <a:xfrm flipH="1">
                <a:off x="73536" y="492025"/>
                <a:ext cx="400770" cy="28164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 name="Arc 44"/>
              <p:cNvSpPr/>
              <p:nvPr/>
            </p:nvSpPr>
            <p:spPr>
              <a:xfrm>
                <a:off x="483467" y="65637"/>
                <a:ext cx="127405" cy="22582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8" name="Arc 45"/>
              <p:cNvSpPr/>
              <p:nvPr/>
            </p:nvSpPr>
            <p:spPr>
              <a:xfrm>
                <a:off x="445760" y="43376"/>
                <a:ext cx="13459" cy="12703"/>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 name="Rectangle: Rounded Corners 29"/>
            <p:cNvSpPr/>
            <p:nvPr/>
          </p:nvSpPr>
          <p:spPr>
            <a:xfrm>
              <a:off x="165484" y="887716"/>
              <a:ext cx="310786" cy="5284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1" name="Rectangle: Rounded Corners 30"/>
            <p:cNvSpPr/>
            <p:nvPr/>
          </p:nvSpPr>
          <p:spPr>
            <a:xfrm>
              <a:off x="212240" y="964136"/>
              <a:ext cx="217275" cy="5284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2" name="Straight Connector 31"/>
            <p:cNvSpPr/>
            <p:nvPr/>
          </p:nvSpPr>
          <p:spPr>
            <a:xfrm flipH="1" flipV="1">
              <a:off x="190964" y="369015"/>
              <a:ext cx="56650" cy="40823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3" name="Straight Connector 32"/>
            <p:cNvSpPr/>
            <p:nvPr/>
          </p:nvSpPr>
          <p:spPr>
            <a:xfrm flipH="1">
              <a:off x="228086" y="640317"/>
              <a:ext cx="185177"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6" name="Group 33"/>
            <p:cNvGrpSpPr/>
            <p:nvPr/>
          </p:nvGrpSpPr>
          <p:grpSpPr>
            <a:xfrm>
              <a:off x="96510" y="240785"/>
              <a:ext cx="153184" cy="157272"/>
              <a:chOff x="0" y="-1"/>
              <a:chExt cx="153183" cy="157271"/>
            </a:xfrm>
          </p:grpSpPr>
          <p:sp>
            <p:nvSpPr>
              <p:cNvPr id="14" name="Straight Connector 39"/>
              <p:cNvSpPr/>
              <p:nvPr/>
            </p:nvSpPr>
            <p:spPr>
              <a:xfrm flipH="1" flipV="1">
                <a:off x="586" y="78636"/>
                <a:ext cx="152598" cy="7863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5" name="Straight Connector 40"/>
              <p:cNvSpPr/>
              <p:nvPr/>
            </p:nvSpPr>
            <p:spPr>
              <a:xfrm flipH="1">
                <a:off x="0" y="-2"/>
                <a:ext cx="152598"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7" name="Straight Connector 34"/>
            <p:cNvSpPr/>
            <p:nvPr/>
          </p:nvSpPr>
          <p:spPr>
            <a:xfrm flipV="1">
              <a:off x="393004" y="369015"/>
              <a:ext cx="49940" cy="40823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 name="Rectangle: Rounded Corners 35"/>
            <p:cNvSpPr/>
            <p:nvPr/>
          </p:nvSpPr>
          <p:spPr>
            <a:xfrm>
              <a:off x="149898" y="811296"/>
              <a:ext cx="341958" cy="5284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21" name="Group 36"/>
            <p:cNvGrpSpPr/>
            <p:nvPr/>
          </p:nvGrpSpPr>
          <p:grpSpPr>
            <a:xfrm>
              <a:off x="388186" y="240785"/>
              <a:ext cx="153183" cy="157271"/>
              <a:chExt cx="153182" cy="157270"/>
            </a:xfrm>
          </p:grpSpPr>
          <p:sp>
            <p:nvSpPr>
              <p:cNvPr id="19" name="Straight Connector 37"/>
              <p:cNvSpPr/>
              <p:nvPr/>
            </p:nvSpPr>
            <p:spPr>
              <a:xfrm flipV="1">
                <a:off x="0" y="78635"/>
                <a:ext cx="152598" cy="7863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20" name="Straight Connector 38"/>
              <p:cNvSpPr/>
              <p:nvPr/>
            </p:nvSpPr>
            <p:spPr>
              <a:xfrm>
                <a:off x="585" y="-1"/>
                <a:ext cx="15259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7"/>
            <a:ext cx="11410061" cy="88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1" y="6575493"/>
            <a:ext cx="232873" cy="228508"/>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1"/>
            <a:ext cx="12192000" cy="6858002"/>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defTabSz="913851">
              <a:defRPr sz="2300">
                <a:solidFill>
                  <a:srgbClr val="F7C86D"/>
                </a:solidFill>
              </a:defRPr>
            </a:pPr>
            <a:endParaRPr/>
          </a:p>
        </p:txBody>
      </p:sp>
      <p:grpSp>
        <p:nvGrpSpPr>
          <p:cNvPr id="22" name="Group 27"/>
          <p:cNvGrpSpPr/>
          <p:nvPr/>
        </p:nvGrpSpPr>
        <p:grpSpPr>
          <a:xfrm>
            <a:off x="108591" y="5591705"/>
            <a:ext cx="641758" cy="1016981"/>
            <a:chOff x="-1" y="-1"/>
            <a:chExt cx="641757" cy="1016979"/>
          </a:xfrm>
        </p:grpSpPr>
        <p:grpSp>
          <p:nvGrpSpPr>
            <p:cNvPr id="9" name="Group 28"/>
            <p:cNvGrpSpPr/>
            <p:nvPr/>
          </p:nvGrpSpPr>
          <p:grpSpPr>
            <a:xfrm>
              <a:off x="-2" y="-2"/>
              <a:ext cx="641758" cy="773674"/>
              <a:chOff x="0" y="-1"/>
              <a:chExt cx="641757" cy="773673"/>
            </a:xfrm>
          </p:grpSpPr>
          <p:sp>
            <p:nvSpPr>
              <p:cNvPr id="4" name="Oval 41"/>
              <p:cNvSpPr/>
              <p:nvPr/>
            </p:nvSpPr>
            <p:spPr>
              <a:xfrm>
                <a:off x="-1" y="-2"/>
                <a:ext cx="641758" cy="641760"/>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5" name="Rectangle 5"/>
              <p:cNvSpPr/>
              <p:nvPr/>
            </p:nvSpPr>
            <p:spPr>
              <a:xfrm>
                <a:off x="169273" y="492025"/>
                <a:ext cx="400770" cy="28164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6" name="Rectangle 5"/>
              <p:cNvSpPr/>
              <p:nvPr/>
            </p:nvSpPr>
            <p:spPr>
              <a:xfrm flipH="1">
                <a:off x="73536" y="492025"/>
                <a:ext cx="400770" cy="281648"/>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7" name="Arc 44"/>
              <p:cNvSpPr/>
              <p:nvPr/>
            </p:nvSpPr>
            <p:spPr>
              <a:xfrm>
                <a:off x="483467" y="65637"/>
                <a:ext cx="127405" cy="225825"/>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sp>
            <p:nvSpPr>
              <p:cNvPr id="8" name="Arc 45"/>
              <p:cNvSpPr/>
              <p:nvPr/>
            </p:nvSpPr>
            <p:spPr>
              <a:xfrm>
                <a:off x="445760" y="43376"/>
                <a:ext cx="13459" cy="12703"/>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ln w="57150" cap="flat">
                      <a:solidFill>
                        <a:srgbClr val="234465"/>
                      </a:solidFill>
                      <a:prstDash val="solid"/>
                      <a:round/>
                    </a:ln>
                  </a:defRPr>
                </a:pPr>
                <a:endParaRPr/>
              </a:p>
            </p:txBody>
          </p:sp>
        </p:grpSp>
        <p:sp>
          <p:nvSpPr>
            <p:cNvPr id="10" name="Rectangle: Rounded Corners 29"/>
            <p:cNvSpPr/>
            <p:nvPr/>
          </p:nvSpPr>
          <p:spPr>
            <a:xfrm>
              <a:off x="165484" y="887716"/>
              <a:ext cx="310786" cy="5284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1" name="Rectangle: Rounded Corners 30"/>
            <p:cNvSpPr/>
            <p:nvPr/>
          </p:nvSpPr>
          <p:spPr>
            <a:xfrm>
              <a:off x="212240" y="964136"/>
              <a:ext cx="217275" cy="52842"/>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sp>
          <p:nvSpPr>
            <p:cNvPr id="12" name="Straight Connector 31"/>
            <p:cNvSpPr/>
            <p:nvPr/>
          </p:nvSpPr>
          <p:spPr>
            <a:xfrm flipH="1" flipV="1">
              <a:off x="190964" y="369015"/>
              <a:ext cx="56650" cy="40823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3" name="Straight Connector 32"/>
            <p:cNvSpPr/>
            <p:nvPr/>
          </p:nvSpPr>
          <p:spPr>
            <a:xfrm flipH="1">
              <a:off x="228086" y="640317"/>
              <a:ext cx="185177" cy="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nvGrpSpPr>
            <p:cNvPr id="16" name="Group 33"/>
            <p:cNvGrpSpPr/>
            <p:nvPr/>
          </p:nvGrpSpPr>
          <p:grpSpPr>
            <a:xfrm>
              <a:off x="96510" y="240785"/>
              <a:ext cx="153184" cy="157272"/>
              <a:chOff x="0" y="-1"/>
              <a:chExt cx="153183" cy="157271"/>
            </a:xfrm>
          </p:grpSpPr>
          <p:sp>
            <p:nvSpPr>
              <p:cNvPr id="14" name="Straight Connector 39"/>
              <p:cNvSpPr/>
              <p:nvPr/>
            </p:nvSpPr>
            <p:spPr>
              <a:xfrm flipH="1" flipV="1">
                <a:off x="586" y="78636"/>
                <a:ext cx="152598" cy="7863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5" name="Straight Connector 40"/>
              <p:cNvSpPr/>
              <p:nvPr/>
            </p:nvSpPr>
            <p:spPr>
              <a:xfrm flipH="1">
                <a:off x="0" y="-2"/>
                <a:ext cx="152598"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17" name="Straight Connector 34"/>
            <p:cNvSpPr/>
            <p:nvPr/>
          </p:nvSpPr>
          <p:spPr>
            <a:xfrm flipV="1">
              <a:off x="393004" y="369015"/>
              <a:ext cx="49940" cy="408232"/>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18" name="Rectangle: Rounded Corners 35"/>
            <p:cNvSpPr/>
            <p:nvPr/>
          </p:nvSpPr>
          <p:spPr>
            <a:xfrm>
              <a:off x="149898" y="811296"/>
              <a:ext cx="341958" cy="52841"/>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lgn="ctr">
                <a:defRPr>
                  <a:solidFill>
                    <a:schemeClr val="accent1"/>
                  </a:solidFill>
                </a:defRPr>
              </a:pPr>
              <a:endParaRPr/>
            </a:p>
          </p:txBody>
        </p:sp>
        <p:grpSp>
          <p:nvGrpSpPr>
            <p:cNvPr id="21" name="Group 36"/>
            <p:cNvGrpSpPr/>
            <p:nvPr/>
          </p:nvGrpSpPr>
          <p:grpSpPr>
            <a:xfrm>
              <a:off x="388186" y="240785"/>
              <a:ext cx="153183" cy="157271"/>
              <a:chExt cx="153182" cy="157270"/>
            </a:xfrm>
          </p:grpSpPr>
          <p:sp>
            <p:nvSpPr>
              <p:cNvPr id="19" name="Straight Connector 37"/>
              <p:cNvSpPr/>
              <p:nvPr/>
            </p:nvSpPr>
            <p:spPr>
              <a:xfrm flipV="1">
                <a:off x="0" y="78635"/>
                <a:ext cx="152598" cy="78635"/>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20" name="Straight Connector 38"/>
              <p:cNvSpPr/>
              <p:nvPr/>
            </p:nvSpPr>
            <p:spPr>
              <a:xfrm>
                <a:off x="585" y="-1"/>
                <a:ext cx="152598"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7"/>
            <a:ext cx="11410061" cy="88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1" y="6575493"/>
            <a:ext cx="232873" cy="228508"/>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j-lt"/>
          <a:ea typeface="+mj-ea"/>
          <a:cs typeface="+mj-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j-lt"/>
          <a:ea typeface="+mj-ea"/>
          <a:cs typeface="+mj-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pic>
        <p:nvPicPr>
          <p:cNvPr id="2" name="Picture Background" descr="Picture Background"/>
          <p:cNvPicPr>
            <a:picLocks noChangeAspect="1"/>
          </p:cNvPicPr>
          <p:nvPr/>
        </p:nvPicPr>
        <p:blipFill>
          <a:blip r:embed="rId24"/>
          <a:srcRect b="1671"/>
          <a:stretch>
            <a:fillRect/>
          </a:stretch>
        </p:blipFill>
        <p:spPr>
          <a:xfrm>
            <a:off x="0" y="-2"/>
            <a:ext cx="12192000" cy="6858004"/>
          </a:xfrm>
          <a:prstGeom prst="rect">
            <a:avLst/>
          </a:prstGeom>
          <a:ln w="12700">
            <a:miter lim="400000"/>
          </a:ln>
        </p:spPr>
      </p:pic>
      <p:sp>
        <p:nvSpPr>
          <p:cNvPr id="3" name="Rectangle Left"/>
          <p:cNvSpPr/>
          <p:nvPr/>
        </p:nvSpPr>
        <p:spPr>
          <a:xfrm>
            <a:off x="-2" y="0"/>
            <a:ext cx="429475" cy="6858000"/>
          </a:xfrm>
          <a:prstGeom prst="rect">
            <a:avLst/>
          </a:prstGeom>
          <a:solidFill>
            <a:srgbClr val="234465"/>
          </a:solidFill>
          <a:ln w="12700">
            <a:miter lim="400000"/>
          </a:ln>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defTabSz="913851">
              <a:defRPr sz="2300">
                <a:solidFill>
                  <a:srgbClr val="F7C86D"/>
                </a:solidFill>
                <a:latin typeface="+mn-lt"/>
                <a:ea typeface="+mn-ea"/>
                <a:cs typeface="+mn-cs"/>
                <a:sym typeface="Calibri"/>
              </a:defRPr>
            </a:pPr>
            <a:endParaRPr/>
          </a:p>
        </p:txBody>
      </p:sp>
      <p:grpSp>
        <p:nvGrpSpPr>
          <p:cNvPr id="22" name="Group 27"/>
          <p:cNvGrpSpPr/>
          <p:nvPr/>
        </p:nvGrpSpPr>
        <p:grpSpPr>
          <a:xfrm>
            <a:off x="108589" y="5591702"/>
            <a:ext cx="641761" cy="1016984"/>
            <a:chOff x="-1" y="-2"/>
            <a:chExt cx="641760" cy="1016983"/>
          </a:xfrm>
        </p:grpSpPr>
        <p:grpSp>
          <p:nvGrpSpPr>
            <p:cNvPr id="9" name="Group 28"/>
            <p:cNvGrpSpPr/>
            <p:nvPr/>
          </p:nvGrpSpPr>
          <p:grpSpPr>
            <a:xfrm>
              <a:off x="-2" y="-3"/>
              <a:ext cx="641761" cy="773679"/>
              <a:chExt cx="641760" cy="773677"/>
            </a:xfrm>
          </p:grpSpPr>
          <p:sp>
            <p:nvSpPr>
              <p:cNvPr id="4" name="Oval 41"/>
              <p:cNvSpPr/>
              <p:nvPr/>
            </p:nvSpPr>
            <p:spPr>
              <a:xfrm>
                <a:off x="-1" y="-1"/>
                <a:ext cx="641761" cy="641763"/>
              </a:xfrm>
              <a:prstGeom prst="ellipse">
                <a:avLst/>
              </a:pr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5" name="Rectangle 5"/>
              <p:cNvSpPr/>
              <p:nvPr/>
            </p:nvSpPr>
            <p:spPr>
              <a:xfrm>
                <a:off x="169273"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6" name="Rectangle 5"/>
              <p:cNvSpPr/>
              <p:nvPr/>
            </p:nvSpPr>
            <p:spPr>
              <a:xfrm flipH="1">
                <a:off x="73536" y="492027"/>
                <a:ext cx="400772" cy="281650"/>
              </a:xfrm>
              <a:custGeom>
                <a:cxnLst>
                  <a:cxn ang="0">
                    <a:pos x="wd2" y="hd2"/>
                  </a:cxn>
                  <a:cxn ang="5400000">
                    <a:pos x="wd2" y="hd2"/>
                  </a:cxn>
                  <a:cxn ang="10800000">
                    <a:pos x="wd2" y="hd2"/>
                  </a:cxn>
                  <a:cxn ang="16200000">
                    <a:pos x="wd2" y="hd2"/>
                  </a:cxn>
                </a:cxnLst>
                <a:rect l="0" t="0" r="r" b="b"/>
                <a:pathLst>
                  <a:path w="21600" h="21600" extrusionOk="0">
                    <a:moveTo>
                      <a:pt x="0" y="0"/>
                    </a:moveTo>
                    <a:lnTo>
                      <a:pt x="21600" y="1045"/>
                    </a:lnTo>
                    <a:cubicBezTo>
                      <a:pt x="17497" y="10335"/>
                      <a:pt x="16653" y="14400"/>
                      <a:pt x="16653" y="21600"/>
                    </a:cubicBezTo>
                    <a:lnTo>
                      <a:pt x="0" y="21600"/>
                    </a:lnTo>
                    <a:lnTo>
                      <a:pt x="0" y="0"/>
                    </a:lnTo>
                    <a:close/>
                  </a:path>
                </a:pathLst>
              </a:custGeom>
              <a:solidFill>
                <a:srgbClr val="F2A40D"/>
              </a:solidFill>
              <a:ln w="12700" cap="flat">
                <a:noFill/>
                <a:miter lim="400000"/>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7" name="Arc 44"/>
              <p:cNvSpPr/>
              <p:nvPr/>
            </p:nvSpPr>
            <p:spPr>
              <a:xfrm>
                <a:off x="483468" y="65638"/>
                <a:ext cx="127406" cy="225826"/>
              </a:xfrm>
              <a:custGeom>
                <a:cxnLst>
                  <a:cxn ang="0">
                    <a:pos x="wd2" y="hd2"/>
                  </a:cxn>
                  <a:cxn ang="5400000">
                    <a:pos x="wd2" y="hd2"/>
                  </a:cxn>
                  <a:cxn ang="10800000">
                    <a:pos x="wd2" y="hd2"/>
                  </a:cxn>
                  <a:cxn ang="16200000">
                    <a:pos x="wd2" y="hd2"/>
                  </a:cxn>
                </a:cxnLst>
                <a:rect l="0" t="0" r="r" b="b"/>
                <a:pathLst>
                  <a:path w="21600" h="21600" extrusionOk="0">
                    <a:moveTo>
                      <a:pt x="0" y="0"/>
                    </a:moveTo>
                    <a:cubicBezTo>
                      <a:pt x="13407" y="4570"/>
                      <a:pt x="21600" y="12763"/>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sp>
            <p:nvSpPr>
              <p:cNvPr id="8" name="Arc 45"/>
              <p:cNvSpPr/>
              <p:nvPr/>
            </p:nvSpPr>
            <p:spPr>
              <a:xfrm>
                <a:off x="445761" y="43377"/>
                <a:ext cx="13460" cy="12704"/>
              </a:xfrm>
              <a:custGeom>
                <a:cxnLst>
                  <a:cxn ang="0">
                    <a:pos x="wd2" y="hd2"/>
                  </a:cxn>
                  <a:cxn ang="5400000">
                    <a:pos x="wd2" y="hd2"/>
                  </a:cxn>
                  <a:cxn ang="10800000">
                    <a:pos x="wd2" y="hd2"/>
                  </a:cxn>
                  <a:cxn ang="16200000">
                    <a:pos x="wd2" y="hd2"/>
                  </a:cxn>
                </a:cxnLst>
                <a:rect l="0" t="0" r="r" b="b"/>
                <a:pathLst>
                  <a:path w="21600" h="21600" extrusionOk="0">
                    <a:moveTo>
                      <a:pt x="0" y="0"/>
                    </a:moveTo>
                    <a:cubicBezTo>
                      <a:pt x="7286" y="6739"/>
                      <a:pt x="14489" y="13942"/>
                      <a:pt x="21600" y="21600"/>
                    </a:cubicBezTo>
                  </a:path>
                </a:pathLst>
              </a:custGeom>
              <a:noFill/>
              <a:ln w="38100" cap="rnd">
                <a:solidFill>
                  <a:srgbClr val="FFFFFF"/>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ln w="57150" cap="flat">
                      <a:solidFill>
                        <a:srgbClr val="234465"/>
                      </a:solidFill>
                      <a:prstDash val="solid"/>
                      <a:round/>
                    </a:ln>
                    <a:latin typeface="+mn-lt"/>
                    <a:ea typeface="+mn-ea"/>
                    <a:cs typeface="+mn-cs"/>
                    <a:sym typeface="Calibri"/>
                  </a:defRPr>
                </a:pPr>
                <a:endParaRPr/>
              </a:p>
            </p:txBody>
          </p:sp>
        </p:grpSp>
        <p:sp>
          <p:nvSpPr>
            <p:cNvPr id="10" name="Rectangle: Rounded Corners 29"/>
            <p:cNvSpPr/>
            <p:nvPr/>
          </p:nvSpPr>
          <p:spPr>
            <a:xfrm>
              <a:off x="165485" y="887718"/>
              <a:ext cx="310787"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1" name="Rectangle: Rounded Corners 30"/>
            <p:cNvSpPr/>
            <p:nvPr/>
          </p:nvSpPr>
          <p:spPr>
            <a:xfrm>
              <a:off x="212241" y="964138"/>
              <a:ext cx="217276" cy="52844"/>
            </a:xfrm>
            <a:prstGeom prst="roundRect">
              <a:avLst>
                <a:gd name="adj" fmla="val 16667"/>
              </a:avLst>
            </a:prstGeom>
            <a:solidFill>
              <a:srgbClr val="F2A40D"/>
            </a:solidFill>
            <a:ln w="38100" cap="flat">
              <a:solidFill>
                <a:srgbClr val="464646"/>
              </a:solidFill>
              <a:prstDash val="solid"/>
              <a:round/>
            </a:ln>
            <a:effectLst>
              <a:outerShdw blurRad="152400" dist="381000" dir="5400000" rotWithShape="0">
                <a:srgbClr val="000000">
                  <a:alpha val="30000"/>
                </a:srgbClr>
              </a:outerShdw>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sp>
          <p:nvSpPr>
            <p:cNvPr id="12" name="Straight Connector 31"/>
            <p:cNvSpPr/>
            <p:nvPr/>
          </p:nvSpPr>
          <p:spPr>
            <a:xfrm flipH="1" flipV="1">
              <a:off x="190965" y="369017"/>
              <a:ext cx="5665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3" name="Straight Connector 32"/>
            <p:cNvSpPr/>
            <p:nvPr/>
          </p:nvSpPr>
          <p:spPr>
            <a:xfrm flipH="1">
              <a:off x="228087" y="640319"/>
              <a:ext cx="185178" cy="4"/>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nvGrpSpPr>
            <p:cNvPr id="16" name="Group 33"/>
            <p:cNvGrpSpPr/>
            <p:nvPr/>
          </p:nvGrpSpPr>
          <p:grpSpPr>
            <a:xfrm>
              <a:off x="96511" y="240785"/>
              <a:ext cx="153186" cy="157275"/>
              <a:chExt cx="153185" cy="157274"/>
            </a:xfrm>
          </p:grpSpPr>
          <p:sp>
            <p:nvSpPr>
              <p:cNvPr id="14" name="Straight Connector 39"/>
              <p:cNvSpPr/>
              <p:nvPr/>
            </p:nvSpPr>
            <p:spPr>
              <a:xfrm flipH="1" flipV="1">
                <a:off x="586" y="78638"/>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5" name="Straight Connector 40"/>
              <p:cNvSpPr/>
              <p:nvPr/>
            </p:nvSpPr>
            <p:spPr>
              <a:xfrm flipH="1">
                <a:off x="0" y="-1"/>
                <a:ext cx="152600" cy="78638"/>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sp>
          <p:nvSpPr>
            <p:cNvPr id="17" name="Straight Connector 34"/>
            <p:cNvSpPr/>
            <p:nvPr/>
          </p:nvSpPr>
          <p:spPr>
            <a:xfrm flipV="1">
              <a:off x="393005" y="369017"/>
              <a:ext cx="49941" cy="408233"/>
            </a:xfrm>
            <a:prstGeom prst="line">
              <a:avLst/>
            </a:prstGeom>
            <a:solidFill>
              <a:srgbClr val="464646"/>
            </a:solidFill>
            <a:ln w="38100" cap="flat">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18" name="Rectangle: Rounded Corners 35"/>
            <p:cNvSpPr/>
            <p:nvPr/>
          </p:nvSpPr>
          <p:spPr>
            <a:xfrm>
              <a:off x="149899" y="811298"/>
              <a:ext cx="341959" cy="52842"/>
            </a:xfrm>
            <a:prstGeom prst="roundRect">
              <a:avLst>
                <a:gd name="adj" fmla="val 16667"/>
              </a:avLst>
            </a:prstGeom>
            <a:solidFill>
              <a:srgbClr val="F2A40D"/>
            </a:solidFill>
            <a:ln w="38100" cap="flat">
              <a:solidFill>
                <a:srgbClr val="464646"/>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lgn="ctr">
                <a:defRPr>
                  <a:solidFill>
                    <a:schemeClr val="accent1"/>
                  </a:solidFill>
                  <a:latin typeface="+mn-lt"/>
                  <a:ea typeface="+mn-ea"/>
                  <a:cs typeface="+mn-cs"/>
                  <a:sym typeface="Calibri"/>
                </a:defRPr>
              </a:pPr>
              <a:endParaRPr/>
            </a:p>
          </p:txBody>
        </p:sp>
        <p:grpSp>
          <p:nvGrpSpPr>
            <p:cNvPr id="21" name="Group 36"/>
            <p:cNvGrpSpPr/>
            <p:nvPr/>
          </p:nvGrpSpPr>
          <p:grpSpPr>
            <a:xfrm>
              <a:off x="388187" y="240785"/>
              <a:ext cx="153185" cy="157273"/>
              <a:chExt cx="153184" cy="157272"/>
            </a:xfrm>
          </p:grpSpPr>
          <p:sp>
            <p:nvSpPr>
              <p:cNvPr id="19" name="Straight Connector 37"/>
              <p:cNvSpPr/>
              <p:nvPr/>
            </p:nvSpPr>
            <p:spPr>
              <a:xfrm flipV="1">
                <a:off x="0" y="78636"/>
                <a:ext cx="152600" cy="78636"/>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sp>
            <p:nvSpPr>
              <p:cNvPr id="20" name="Straight Connector 38"/>
              <p:cNvSpPr/>
              <p:nvPr/>
            </p:nvSpPr>
            <p:spPr>
              <a:xfrm>
                <a:off x="584" y="-1"/>
                <a:ext cx="152601" cy="78634"/>
              </a:xfrm>
              <a:prstGeom prst="line">
                <a:avLst/>
              </a:prstGeom>
              <a:solidFill>
                <a:srgbClr val="464646"/>
              </a:solidFill>
              <a:ln w="38100" cap="rnd">
                <a:solidFill>
                  <a:srgbClr val="464646"/>
                </a:solidFill>
                <a:prstDash val="solid"/>
                <a:round/>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grpSp>
      </p:grpSp>
      <p:sp>
        <p:nvSpPr>
          <p:cNvPr id="23" name="Body Level One…"/>
          <p:cNvSpPr txBox="1">
            <a:spLocks noGrp="1"/>
          </p:cNvSpPr>
          <p:nvPr>
            <p:ph type="body" idx="1"/>
          </p:nvPr>
        </p:nvSpPr>
        <p:spPr>
          <a:xfrm>
            <a:off x="585176" y="1121143"/>
            <a:ext cx="11410061" cy="5546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p>
            <a:r>
              <a:t>Body Level One</a:t>
            </a:r>
          </a:p>
          <a:p>
            <a:pPr lvl="1"/>
            <a:r>
              <a:t>Body Level Two</a:t>
            </a:r>
          </a:p>
          <a:p>
            <a:pPr lvl="2"/>
            <a:r>
              <a:t>Body Level Three</a:t>
            </a:r>
          </a:p>
          <a:p>
            <a:pPr lvl="3"/>
            <a:r>
              <a:t>Body Level Four</a:t>
            </a:r>
          </a:p>
          <a:p>
            <a:pPr lvl="4"/>
            <a:r>
              <a:t>Body Level Five</a:t>
            </a:r>
          </a:p>
        </p:txBody>
      </p:sp>
      <p:sp>
        <p:nvSpPr>
          <p:cNvPr id="24" name="Slide Title"/>
          <p:cNvSpPr txBox="1">
            <a:spLocks noGrp="1"/>
          </p:cNvSpPr>
          <p:nvPr>
            <p:ph type="title" hasCustomPrompt="1"/>
          </p:nvPr>
        </p:nvSpPr>
        <p:spPr>
          <a:xfrm>
            <a:off x="585176" y="100746"/>
            <a:ext cx="11410061" cy="882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p>
            <a:r>
              <a:t>Slide Title</a:t>
            </a:r>
          </a:p>
        </p:txBody>
      </p:sp>
      <p:sp>
        <p:nvSpPr>
          <p:cNvPr id="25" name="Slide Number"/>
          <p:cNvSpPr txBox="1">
            <a:spLocks noGrp="1"/>
          </p:cNvSpPr>
          <p:nvPr>
            <p:ph type="sldNum" sz="quarter" idx="2"/>
          </p:nvPr>
        </p:nvSpPr>
        <p:spPr>
          <a:xfrm>
            <a:off x="11887572" y="6575494"/>
            <a:ext cx="232873" cy="228507"/>
          </a:xfrm>
          <a:prstGeom prst="rect">
            <a:avLst/>
          </a:prstGeom>
          <a:ln w="12700">
            <a:miter lim="400000"/>
          </a:ln>
        </p:spPr>
        <p:txBody>
          <a:bodyPr wrap="none" lIns="45718" tIns="45718" rIns="45718" bIns="45718" anchor="b">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ct val="0"/>
              </a:spcBef>
              <a:spcAft>
                <a:spcPct val="0"/>
              </a:spcAft>
              <a:buClrTx/>
              <a:buSzTx/>
              <a:buFontTx/>
              <a:buNone/>
              <a:defRPr kumimoji="0" sz="10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Lst>
  <p:transition spd="med"/>
  <p:timing/>
  <p:txStyles>
    <p:titleStyle>
      <a:lvl1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1pPr>
      <a:lvl2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2pPr>
      <a:lvl3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3pPr>
      <a:lvl4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4pPr>
      <a:lvl5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5pPr>
      <a:lvl6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6pPr>
      <a:lvl7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7pPr>
      <a:lvl8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8pPr>
      <a:lvl9pPr marL="0" marR="0" indent="0" algn="l" defTabSz="1218438" rtl="0" latinLnBrk="0">
        <a:lnSpc>
          <a:spcPct val="100000"/>
        </a:lnSpc>
        <a:spcBef>
          <a:spcPct val="0"/>
        </a:spcBef>
        <a:spcAft>
          <a:spcPct val="0"/>
        </a:spcAft>
        <a:buClrTx/>
        <a:buSzTx/>
        <a:buFontTx/>
        <a:buNone/>
        <a:defRPr sz="3900" b="1" i="0" u="none" strike="noStrike" cap="none" spc="0" baseline="0">
          <a:solidFill>
            <a:srgbClr val="234465"/>
          </a:solidFill>
          <a:uFillTx/>
          <a:latin typeface="+mn-lt"/>
          <a:ea typeface="+mn-ea"/>
          <a:cs typeface="+mn-cs"/>
          <a:sym typeface="Calibri"/>
        </a:defRPr>
      </a:lvl9pPr>
    </p:titleStyle>
    <p:bodyStyle>
      <a:lvl1pPr marL="360363" marR="0" indent="-360363"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1pPr>
      <a:lvl2pPr marL="826522" marR="0" indent="-383612"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2pPr>
      <a:lvl3pPr marL="1305417" marR="0" indent="-410067"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3pPr>
      <a:lvl4pPr marL="1778529" marR="0" indent="-43073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4pPr>
      <a:lvl5pPr marL="2144332" marR="0" indent="-352044"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5pPr>
      <a:lvl6pPr marL="3432714"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6pPr>
      <a:lvl7pPr marL="4041933"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7pPr>
      <a:lvl8pPr marL="4651152" marR="0" indent="-386620"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8pPr>
      <a:lvl9pPr marL="5260371" marR="0" indent="-386619" algn="l" defTabSz="1218438" rtl="0" latinLnBrk="0">
        <a:lnSpc>
          <a:spcPct val="104999"/>
        </a:lnSpc>
        <a:spcBef>
          <a:spcPts val="600"/>
        </a:spcBef>
        <a:spcAft>
          <a:spcPct val="0"/>
        </a:spcAft>
        <a:buClrTx/>
        <a:buSzTx/>
        <a:buFontTx/>
        <a:buChar char="•"/>
        <a:defRPr sz="3300" b="0" i="0" u="none" strike="noStrike" cap="none" spc="0" baseline="0">
          <a:solidFill>
            <a:srgbClr val="234465"/>
          </a:solidFill>
          <a:uFillTx/>
          <a:latin typeface="+mn-lt"/>
          <a:ea typeface="+mn-ea"/>
          <a:cs typeface="+mn-cs"/>
          <a:sym typeface="Calibri"/>
        </a:defRPr>
      </a:lvl9pPr>
    </p:bodyStyle>
    <p:otherStyle>
      <a:lvl1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ct val="0"/>
        </a:spcBef>
        <a:spcAft>
          <a:spcPct val="0"/>
        </a:spcAft>
        <a:buClrTx/>
        <a:buSzTx/>
        <a:buFontTx/>
        <a:buNone/>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hyperlink" Target="https://softuni.org/" TargetMode="Ex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image" Target="../media/image25.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image" Target="../media/image25.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image" Target="../media/image25.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31.xml" /><Relationship Id="rId2" Type="http://schemas.openxmlformats.org/officeDocument/2006/relationships/hyperlink" Target="https://developer.android.com/develop/ui/views/animations/motionlayout/examples" TargetMode="Externa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27.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28.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31.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266.xml" /><Relationship Id="rId2" Type="http://schemas.openxmlformats.org/officeDocument/2006/relationships/hyperlink" Target="https://softuni.org/" TargetMode="Externa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37.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278.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278.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277.xml" /><Relationship Id="rId2" Type="http://schemas.openxmlformats.org/officeDocument/2006/relationships/image" Target="../media/image2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68.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89.xml" /><Relationship Id="rId2" Type="http://schemas.openxmlformats.org/officeDocument/2006/relationships/hyperlink" Target="mailto:recipient@email.com" TargetMode="Externa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37.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89.xml" /><Relationship Id="rId2" Type="http://schemas.openxmlformats.org/officeDocument/2006/relationships/image" Target="../media/image50.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37.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268.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289.xml" /><Relationship Id="rId2" Type="http://schemas.openxmlformats.org/officeDocument/2006/relationships/image" Target="../media/image51.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24.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289.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274.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275.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278.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314.xml" /><Relationship Id="rId2" Type="http://schemas.openxmlformats.org/officeDocument/2006/relationships/hyperlink" Target="https://softuni.org/" TargetMode="Externa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325.xml" /><Relationship Id="rId2" Type="http://schemas.openxmlformats.org/officeDocument/2006/relationships/image" Target="../media/image25.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316.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315.xml" /><Relationship Id="rId2" Type="http://schemas.openxmlformats.org/officeDocument/2006/relationships/image" Target="../media/image25.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315.xml" /><Relationship Id="rId2" Type="http://schemas.openxmlformats.org/officeDocument/2006/relationships/image" Target="../media/image25.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326.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322.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323.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326.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362.xml" /><Relationship Id="rId2" Type="http://schemas.openxmlformats.org/officeDocument/2006/relationships/hyperlink" Target="https://softuni.org/" TargetMode="Externa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373.xml" /><Relationship Id="rId2" Type="http://schemas.openxmlformats.org/officeDocument/2006/relationships/image" Target="../media/image25.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364.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364.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364.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364.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364.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374.xml" /><Relationship Id="rId2" Type="http://schemas.openxmlformats.org/officeDocument/2006/relationships/image" Target="../media/image52.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374.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37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43.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371.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374.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410.xml" /><Relationship Id="rId2" Type="http://schemas.openxmlformats.org/officeDocument/2006/relationships/hyperlink" Target="https://softuni.org/" TargetMode="Externa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421.xml" /><Relationship Id="rId2" Type="http://schemas.openxmlformats.org/officeDocument/2006/relationships/image" Target="../media/image25.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412.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44.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422.xml" /><Relationship Id="rId2" Type="http://schemas.openxmlformats.org/officeDocument/2006/relationships/image" Target="../media/image53.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422.xml" /><Relationship Id="rId2" Type="http://schemas.openxmlformats.org/officeDocument/2006/relationships/image" Target="../media/image54.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422.xml" /><Relationship Id="rId2" Type="http://schemas.openxmlformats.org/officeDocument/2006/relationships/image" Target="../media/image55.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411.xml" /><Relationship Id="rId2" Type="http://schemas.openxmlformats.org/officeDocument/2006/relationships/image" Target="../media/image25.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422.xml" /><Relationship Id="rId2" Type="http://schemas.openxmlformats.org/officeDocument/2006/relationships/image" Target="../media/image56.png" /><Relationship Id="rId3" Type="http://schemas.openxmlformats.org/officeDocument/2006/relationships/image" Target="../media/image57.png"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422.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81.xml" /><Relationship Id="rId2" Type="http://schemas.openxmlformats.org/officeDocument/2006/relationships/hyperlink" Target="https://softuni.org/" TargetMode="Externa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418.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419.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422.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image" Target="../media/image24.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8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47.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image" Target="../media/image24.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4.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89.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93.xml" /><Relationship Id="rId10" Type="http://schemas.openxmlformats.org/officeDocument/2006/relationships/image" Target="../media/image32.png" /><Relationship Id="rId11" Type="http://schemas.openxmlformats.org/officeDocument/2006/relationships/hyperlink" Target="https://de.draftkings.com/" TargetMode="External" /><Relationship Id="rId12" Type="http://schemas.openxmlformats.org/officeDocument/2006/relationships/image" Target="../media/image33.png" /><Relationship Id="rId13" Type="http://schemas.openxmlformats.org/officeDocument/2006/relationships/hyperlink" Target="https://indeavr.com/" TargetMode="External" /><Relationship Id="rId14" Type="http://schemas.openxmlformats.org/officeDocument/2006/relationships/image" Target="../media/image34.jpeg" /><Relationship Id="rId15" Type="http://schemas.openxmlformats.org/officeDocument/2006/relationships/hyperlink" Target="https://www.pharvision.ai/" TargetMode="External" /><Relationship Id="rId16" Type="http://schemas.openxmlformats.org/officeDocument/2006/relationships/image" Target="../media/image35.png" /><Relationship Id="rId17" Type="http://schemas.openxmlformats.org/officeDocument/2006/relationships/hyperlink" Target="https://www.superhosting.bg/" TargetMode="External" /><Relationship Id="rId18" Type="http://schemas.openxmlformats.org/officeDocument/2006/relationships/image" Target="../media/image36.png" /><Relationship Id="rId19" Type="http://schemas.openxmlformats.org/officeDocument/2006/relationships/hyperlink" Target="https://www.softwaregroup.com/" TargetMode="External" /><Relationship Id="rId2" Type="http://schemas.openxmlformats.org/officeDocument/2006/relationships/image" Target="../media/image28.png" /><Relationship Id="rId20" Type="http://schemas.openxmlformats.org/officeDocument/2006/relationships/image" Target="../media/image37.png" /><Relationship Id="rId21" Type="http://schemas.openxmlformats.org/officeDocument/2006/relationships/hyperlink" Target="https://taulia.com/" TargetMode="External" /><Relationship Id="rId22" Type="http://schemas.openxmlformats.org/officeDocument/2006/relationships/image" Target="../media/image38.png" /><Relationship Id="rId23" Type="http://schemas.openxmlformats.org/officeDocument/2006/relationships/hyperlink" Target="https://createx.bg/" TargetMode="External" /><Relationship Id="rId24" Type="http://schemas.openxmlformats.org/officeDocument/2006/relationships/image" Target="../media/image39.png" /><Relationship Id="rId25" Type="http://schemas.openxmlformats.org/officeDocument/2006/relationships/hyperlink" Target="https://smartit.bg/" TargetMode="External" /><Relationship Id="rId3" Type="http://schemas.openxmlformats.org/officeDocument/2006/relationships/hyperlink" Target="https://www.postbank.bg/" TargetMode="External" /><Relationship Id="rId4" Type="http://schemas.openxmlformats.org/officeDocument/2006/relationships/image" Target="../media/image29.png" /><Relationship Id="rId5" Type="http://schemas.openxmlformats.org/officeDocument/2006/relationships/hyperlink" Target="https://www.coca-colahellenic.com/" TargetMode="External" /><Relationship Id="rId6" Type="http://schemas.openxmlformats.org/officeDocument/2006/relationships/image" Target="../media/image30.png" /><Relationship Id="rId7" Type="http://schemas.openxmlformats.org/officeDocument/2006/relationships/hyperlink" Target="https://bg.it.schwarz/schwarz-it-bulgaria" TargetMode="External" /><Relationship Id="rId8" Type="http://schemas.openxmlformats.org/officeDocument/2006/relationships/image" Target="../media/image31.jpeg" /><Relationship Id="rId9" Type="http://schemas.openxmlformats.org/officeDocument/2006/relationships/hyperlink" Target="https://pokerstarscareers.com/" TargetMode="Externa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image" Target="../media/image40.png" /><Relationship Id="rId3" Type="http://schemas.openxmlformats.org/officeDocument/2006/relationships/hyperlink" Target="https://www.youtube.com/c/CodeItUpwithIvo" TargetMode="Externa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27.xml" /><Relationship Id="rId2" Type="http://schemas.openxmlformats.org/officeDocument/2006/relationships/hyperlink" Target="https://softuni.org/" TargetMode="Externa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37.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24.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29.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24.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5.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24.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33.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3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36.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73.xml" /><Relationship Id="rId2" Type="http://schemas.openxmlformats.org/officeDocument/2006/relationships/hyperlink" Target="https://softuni.org/" TargetMode="Externa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4.xml" /><Relationship Id="rId2" Type="http://schemas.openxmlformats.org/officeDocument/2006/relationships/image" Target="../media/image25.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41.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4.xml" /><Relationship Id="rId2" Type="http://schemas.openxmlformats.org/officeDocument/2006/relationships/image" Target="../media/image25.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2.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42.xml" /><Relationship Id="rId2" Type="http://schemas.openxmlformats.org/officeDocument/2006/relationships/image" Target="../media/image26.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3.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4.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5.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6.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7.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8.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image" Target="../media/image49.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4.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85.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81.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hyperlink" Target="https://softuni.bg/" TargetMode="External" /><Relationship Id="rId3" Type="http://schemas.openxmlformats.org/officeDocument/2006/relationships/hyperlink" Target="https://about.softuni.bg/" TargetMode="External" /><Relationship Id="rId4" Type="http://schemas.openxmlformats.org/officeDocument/2006/relationships/hyperlink" Target="https://softuni.foundation/" TargetMode="External" /><Relationship Id="rId5" Type="http://schemas.openxmlformats.org/officeDocument/2006/relationships/hyperlink" Target="https://www.facebook.com/SoftwareUniversity" TargetMode="External" /><Relationship Id="rId6" Type="http://schemas.openxmlformats.org/officeDocument/2006/relationships/hyperlink" Target="https://forum.softuni.bg/" TargetMode="Externa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85.xml" /><Relationship Id="rId2" Type="http://schemas.openxmlformats.org/officeDocument/2006/relationships/hyperlink" Target="https://about.softuni.bg/" TargetMode="External" /><Relationship Id="rId3" Type="http://schemas.openxmlformats.org/officeDocument/2006/relationships/hyperlink" Target="https://softuni.bg/" TargetMode="External" /><Relationship Id="rId4" Type="http://schemas.openxmlformats.org/officeDocument/2006/relationships/image" Target="../media/image27.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19.xml" /><Relationship Id="rId2" Type="http://schemas.openxmlformats.org/officeDocument/2006/relationships/hyperlink" Target="https://softuni.org/" TargetMode="Externa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31.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image" Target="../media/image25.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21.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8" name="https://softuni.org"/>
          <p:cNvSpPr txBox="1">
            <a:spLocks noGrp="1"/>
          </p:cNvSpPr>
          <p:nvPr>
            <p:ph type="body" sz="quarter" idx="1"/>
          </p:nvPr>
        </p:nvSpPr>
        <p:spPr>
          <a:prstGeom prst="rect">
            <a:avLst/>
          </a:prstGeom>
        </p:spPr>
        <p:txBody>
          <a:bodyPr/>
          <a:lstStyle>
            <a:lvl1pPr>
              <a:lnSpc>
                <a:spcPct val="94499"/>
              </a:lnSpc>
              <a:defRPr u="sng">
                <a:solidFill>
                  <a:srgbClr val="0000FF"/>
                </a:solidFill>
                <a:uFill>
                  <a:solidFill>
                    <a:srgbClr val="0000FF"/>
                  </a:solidFill>
                </a:uFill>
                <a:hlinkClick r:id="rId2"/>
              </a:defRPr>
            </a:lvl1pPr>
          </a:lstStyle>
          <a:p>
            <a:pPr>
              <a:defRPr>
                <a:solidFill>
                  <a:schemeClr val="accent1"/>
                </a:solidFill>
                <a:uFill>
                  <a:solidFill>
                    <a:srgbClr val="F2AC44"/>
                  </a:solidFill>
                </a:uFill>
              </a:defRPr>
            </a:pPr>
            <a:r>
              <a:rPr>
                <a:solidFill>
                  <a:srgbClr val="0000FF"/>
                </a:solidFill>
                <a:uFill>
                  <a:solidFill>
                    <a:srgbClr val="0000FF"/>
                  </a:solidFill>
                </a:uFill>
                <a:hlinkClick r:id="rId2"/>
              </a:rPr>
              <a:t>https://softuni.org</a:t>
            </a:r>
          </a:p>
        </p:txBody>
      </p:sp>
      <p:sp>
        <p:nvSpPr>
          <p:cNvPr id="419"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20"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sz="2400"/>
            </a:pPr>
            <a:r>
              <a:t>Technical Trainers</a:t>
            </a:r>
          </a:p>
        </p:txBody>
      </p:sp>
      <p:sp>
        <p:nvSpPr>
          <p:cNvPr id="421"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defTabSz="901643">
              <a:defRPr sz="2800"/>
            </a:lvl1pPr>
          </a:lstStyle>
          <a:p>
            <a:r>
              <a:t>SoftUni Team</a:t>
            </a:r>
          </a:p>
        </p:txBody>
      </p:sp>
      <p:sp>
        <p:nvSpPr>
          <p:cNvPr id="422" name="Swift Basics"/>
          <p:cNvSpPr txBox="1">
            <a:spLocks noGrp="1"/>
          </p:cNvSpPr>
          <p:nvPr>
            <p:ph type="title"/>
          </p:nvPr>
        </p:nvSpPr>
        <p:spPr>
          <a:xfrm>
            <a:off x="554182" y="321502"/>
            <a:ext cx="11083636" cy="882655"/>
          </a:xfrm>
          <a:prstGeom prst="rect">
            <a:avLst/>
          </a:prstGeom>
        </p:spPr>
        <p:txBody>
          <a:bodyPr/>
          <a:lstStyle/>
          <a:p>
            <a:r>
              <a:rPr/>
              <a:t>Android Development with Kotlin</a:t>
            </a:r>
          </a:p>
        </p:txBody>
      </p:sp>
      <p:sp>
        <p:nvSpPr>
          <p:cNvPr id="423" name="Swift Basics"/>
          <p:cNvSpPr txBox="1"/>
          <p:nvPr/>
        </p:nvSpPr>
        <p:spPr>
          <a:xfrm>
            <a:off x="554182" y="1029366"/>
            <a:ext cx="11083636" cy="882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1"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b="0"/>
              <a:t>Kotlin Introduction &amp; Basic Syntax</a:t>
            </a:r>
          </a:p>
        </p:txBody>
      </p:sp>
    </p:spTree>
  </p:cSld>
  <p:clrMapOvr>
    <a:masterClrMapping/>
  </p:clrMapOvr>
  <p:transition spd="med"/>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8" name="Slide Number"/>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459" name="Constants and variables give names to data…"/>
          <p:cNvSpPr txBox="1">
            <a:spLocks noGrp="1"/>
          </p:cNvSpPr>
          <p:nvPr>
            <p:ph type="body" idx="1"/>
          </p:nvPr>
        </p:nvSpPr>
        <p:spPr>
          <a:xfrm>
            <a:off x="190401" y="1196124"/>
            <a:ext cx="11818098" cy="5528767"/>
          </a:xfrm>
          <a:prstGeom prst="rect">
            <a:avLst/>
          </a:prstGeom>
        </p:spPr>
        <p:txBody>
          <a:bodyPr/>
          <a:lstStyle/>
          <a:p>
            <a:r>
              <a:rPr b="1"/>
              <a:t>Constants</a:t>
            </a:r>
            <a:r>
              <a:rPr/>
              <a:t> and </a:t>
            </a:r>
            <a:r>
              <a:rPr b="1"/>
              <a:t>variables</a:t>
            </a:r>
            <a:r>
              <a:rPr/>
              <a:t> are used as containers for data</a:t>
            </a:r>
          </a:p>
          <a:p>
            <a:r>
              <a:rPr/>
              <a:t>These containers </a:t>
            </a:r>
            <a:r>
              <a:rPr b="1"/>
              <a:t>allow reusing </a:t>
            </a:r>
            <a:r>
              <a:rPr/>
              <a:t>this data</a:t>
            </a:r>
          </a:p>
          <a:p>
            <a:r>
              <a:rPr/>
              <a:t>Constants and variables serve as </a:t>
            </a:r>
            <a:r>
              <a:rPr b="1"/>
              <a:t>labels for their enclosing data</a:t>
            </a:r>
          </a:p>
          <a:p>
            <a:r>
              <a:rPr/>
              <a:t>Once you</a:t>
            </a:r>
            <a:r>
              <a:rPr lang="bg-BG"/>
              <a:t>'</a:t>
            </a:r>
            <a:r>
              <a:rPr err="1"/>
              <a:t>ve declared a constant, </a:t>
            </a:r>
            <a:r>
              <a:rPr b="1"/>
              <a:t>you can</a:t>
            </a:r>
            <a:r>
              <a:rPr lang="bg-BG" b="1"/>
              <a:t>'</a:t>
            </a:r>
            <a:r>
              <a:rPr b="1"/>
              <a:t>t change its data</a:t>
            </a:r>
            <a:r>
              <a:rPr/>
              <a:t>, but you can change a variables</a:t>
            </a:r>
            <a:r>
              <a:rPr lang="bg-BG"/>
              <a:t>'</a:t>
            </a:r>
            <a:r>
              <a:rPr/>
              <a:t> data at any time</a:t>
            </a:r>
          </a:p>
          <a:p>
            <a:r>
              <a:rPr/>
              <a:t>Always give variables and constants </a:t>
            </a:r>
            <a:r>
              <a:rPr b="1"/>
              <a:t>meaningful</a:t>
            </a:r>
            <a:r>
              <a:rPr/>
              <a:t> and </a:t>
            </a:r>
            <a:r>
              <a:rPr b="1"/>
              <a:t>descriptive</a:t>
            </a:r>
            <a:r>
              <a:rPr/>
              <a:t> names</a:t>
            </a:r>
          </a:p>
        </p:txBody>
      </p:sp>
      <p:sp>
        <p:nvSpPr>
          <p:cNvPr id="460" name="Constants &amp; Variables"/>
          <p:cNvSpPr txBox="1">
            <a:spLocks noGrp="1"/>
          </p:cNvSpPr>
          <p:nvPr>
            <p:ph type="title"/>
          </p:nvPr>
        </p:nvSpPr>
        <p:spPr>
          <a:xfrm>
            <a:off x="190406" y="100750"/>
            <a:ext cx="9715594" cy="882654"/>
          </a:xfrm>
          <a:prstGeom prst="rect">
            <a:avLst/>
          </a:prstGeom>
        </p:spPr>
        <p:txBody>
          <a:bodyPr/>
          <a:lstStyle/>
          <a:p>
            <a:r>
              <a:t>Constants &amp; Variables</a:t>
            </a:r>
          </a:p>
        </p:txBody>
      </p:sp>
      <p:sp>
        <p:nvSpPr>
          <p:cNvPr id="461" name="var intVar = 1 // can be reassigned anytime (mutable)…"/>
          <p:cNvSpPr/>
          <p:nvPr/>
        </p:nvSpPr>
        <p:spPr>
          <a:xfrm>
            <a:off x="506839" y="5321062"/>
            <a:ext cx="11195242" cy="1082677"/>
          </a:xfrm>
          <a:prstGeom prst="rect">
            <a:avLst/>
          </a:prstGeom>
          <a:solidFill>
            <a:srgbClr val="E7E7ED">
              <a:alpha val="5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b="1"/>
              <a:t>var intVar = 1 </a:t>
            </a:r>
            <a:r>
              <a:rPr lang="en-US" b="1"/>
              <a:t>   </a:t>
            </a:r>
            <a:r>
              <a:rPr/>
              <a:t>// can be reassigned anytime (mutable)</a:t>
            </a:r>
          </a:p>
          <a:p>
            <a:pPr>
              <a:defRPr sz="2800">
                <a:latin typeface="Consolas"/>
                <a:ea typeface="Consolas"/>
                <a:cs typeface="Consolas"/>
                <a:sym typeface="Consolas"/>
              </a:defRPr>
            </a:pPr>
            <a:r>
              <a:rPr b="1" err="1"/>
              <a:t>val intVal = 2 </a:t>
            </a:r>
            <a:r>
              <a:rPr lang="en-US" b="1"/>
              <a:t>   </a:t>
            </a:r>
            <a:r>
              <a:rPr/>
              <a:t>// cannot be reassigned (immutable)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1" uiExpand="1" build="p" bldLvl="5" advAuto="0"/>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5" name="LinearLayout is one of the simplest layouts…"/>
          <p:cNvSpPr txBox="1">
            <a:spLocks noGrp="1"/>
          </p:cNvSpPr>
          <p:nvPr>
            <p:ph type="body" idx="1"/>
          </p:nvPr>
        </p:nvSpPr>
        <p:spPr>
          <a:xfrm>
            <a:off x="190402" y="1196123"/>
            <a:ext cx="11818096" cy="2176267"/>
          </a:xfrm>
          <a:prstGeom prst="rect">
            <a:avLst/>
          </a:prstGeom>
        </p:spPr>
        <p:txBody>
          <a:bodyPr>
            <a:normAutofit lnSpcReduction="10000"/>
          </a:bodyPr>
          <a:lstStyle/>
          <a:p>
            <a:pPr marL="360362" indent="-360362">
              <a:buClr>
                <a:schemeClr val="tx1"/>
              </a:buClr>
              <a:defRPr sz="2800">
                <a:solidFill>
                  <a:srgbClr val="000000"/>
                </a:solidFill>
                <a:latin typeface="+mj-lt"/>
                <a:ea typeface="+mj-ea"/>
                <a:cs typeface="+mj-cs"/>
                <a:sym typeface="Helvetica"/>
              </a:defRPr>
            </a:pPr>
            <a:r>
              <a:rPr sz="3200" b="1" err="1">
                <a:solidFill>
                  <a:schemeClr val="accent1"/>
                </a:solidFill>
                <a:latin typeface="Calibri (Body)"/>
                <a:ea typeface="+mj-ea"/>
                <a:cs typeface="+mj-cs"/>
              </a:rPr>
              <a:t>LinearLayout</a:t>
            </a:r>
            <a:r>
              <a:rPr sz="3200">
                <a:solidFill>
                  <a:schemeClr val="tx1"/>
                </a:solidFill>
              </a:rPr>
              <a:t> </a:t>
            </a:r>
            <a:r>
              <a:rPr sz="3200">
                <a:solidFill>
                  <a:schemeClr val="tx1"/>
                </a:solidFill>
                <a:latin typeface="Calibri (Body)"/>
                <a:ea typeface="+mj-ea"/>
                <a:cs typeface="+mj-cs"/>
              </a:rPr>
              <a:t>is one of the simplest layouts</a:t>
            </a:r>
          </a:p>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Used to arrange all child Views either </a:t>
            </a:r>
            <a:r>
              <a:rPr sz="3200" b="1">
                <a:solidFill>
                  <a:schemeClr val="accent1"/>
                </a:solidFill>
                <a:latin typeface="Calibri (Body)"/>
                <a:ea typeface="+mj-ea"/>
                <a:cs typeface="+mj-cs"/>
              </a:rPr>
              <a:t>horizontally</a:t>
            </a:r>
            <a:r>
              <a:rPr sz="3200">
                <a:solidFill>
                  <a:schemeClr val="tx1"/>
                </a:solidFill>
                <a:latin typeface="Calibri (Body)"/>
                <a:ea typeface="+mj-ea"/>
                <a:cs typeface="+mj-cs"/>
              </a:rPr>
              <a:t> in a row, or vertically in a column</a:t>
            </a:r>
          </a:p>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Usable for linear structures without </a:t>
            </a:r>
            <a:r>
              <a:rPr sz="3200" b="1">
                <a:solidFill>
                  <a:schemeClr val="accent1"/>
                </a:solidFill>
                <a:latin typeface="Calibri (Body)"/>
                <a:ea typeface="+mj-ea"/>
                <a:cs typeface="+mj-cs"/>
              </a:rPr>
              <a:t>any complexity</a:t>
            </a:r>
          </a:p>
        </p:txBody>
      </p:sp>
      <p:sp>
        <p:nvSpPr>
          <p:cNvPr id="466" name="LinearLayout"/>
          <p:cNvSpPr txBox="1">
            <a:spLocks noGrp="1"/>
          </p:cNvSpPr>
          <p:nvPr>
            <p:ph type="title"/>
          </p:nvPr>
        </p:nvSpPr>
        <p:spPr>
          <a:prstGeom prst="rect">
            <a:avLst/>
          </a:prstGeom>
        </p:spPr>
        <p:txBody>
          <a:bodyPr/>
          <a:lstStyle/>
          <a:p>
            <a:r>
              <a:t>LinearLayout</a:t>
            </a:r>
          </a:p>
        </p:txBody>
      </p:sp>
      <p:grpSp>
        <p:nvGrpSpPr>
          <p:cNvPr id="469" name="var intVar = 1 // can be reassigned anytime (mutable)…"/>
          <p:cNvGrpSpPr/>
          <p:nvPr/>
        </p:nvGrpSpPr>
        <p:grpSpPr>
          <a:xfrm>
            <a:off x="635846" y="3372390"/>
            <a:ext cx="10396081" cy="3485610"/>
            <a:chOff x="0" y="-3917"/>
            <a:chExt cx="10396080" cy="3485609"/>
          </a:xfrm>
        </p:grpSpPr>
        <p:sp>
          <p:nvSpPr>
            <p:cNvPr id="467" name="Rectangle"/>
            <p:cNvSpPr/>
            <p:nvPr/>
          </p:nvSpPr>
          <p:spPr>
            <a:xfrm>
              <a:off x="0" y="0"/>
              <a:ext cx="10396080" cy="348163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68" name="val intArray = Array&lt;Int&gt;(size: 5) { i -&gt; i }…"/>
            <p:cNvSpPr txBox="1"/>
            <p:nvPr/>
          </p:nvSpPr>
          <p:spPr>
            <a:xfrm>
              <a:off x="3386" y="-3917"/>
              <a:ext cx="10389307" cy="3485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&lt;LinearLayout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android:layout_width="match_parent"</a:t>
              </a:r>
            </a:p>
            <a:p>
              <a:pPr>
                <a:defRPr sz="2800">
                  <a:solidFill>
                    <a:srgbClr val="000000"/>
                  </a:solidFill>
                  <a:latin typeface="Consolas"/>
                  <a:ea typeface="Consolas"/>
                  <a:cs typeface="Consolas"/>
                  <a:sym typeface="Consolas"/>
                </a:defRPr>
              </a:pPr>
              <a:r>
                <a:rPr sz="2600">
                  <a:solidFill>
                    <a:schemeClr val="tx1"/>
                  </a:solidFill>
                </a:rPr>
                <a:t>  android:layout_height="wrap_content"</a:t>
              </a:r>
            </a:p>
            <a:p>
              <a:pPr>
                <a:defRPr sz="2800">
                  <a:solidFill>
                    <a:srgbClr val="000000"/>
                  </a:solidFill>
                  <a:latin typeface="Consolas"/>
                  <a:ea typeface="Consolas"/>
                  <a:cs typeface="Consolas"/>
                  <a:sym typeface="Consolas"/>
                </a:defRPr>
              </a:pPr>
              <a:r>
                <a:rPr sz="2600">
                  <a:solidFill>
                    <a:schemeClr val="tx1"/>
                  </a:solidFill>
                </a:rPr>
                <a:t>  android:orientation="horizontal"</a:t>
              </a:r>
            </a:p>
            <a:p>
              <a:pPr>
                <a:defRPr sz="2800">
                  <a:solidFill>
                    <a:srgbClr val="000000"/>
                  </a:solidFill>
                  <a:latin typeface="Consolas"/>
                  <a:ea typeface="Consolas"/>
                  <a:cs typeface="Consolas"/>
                  <a:sym typeface="Consolas"/>
                </a:defRPr>
              </a:pPr>
              <a:r>
                <a:rPr sz="2600">
                  <a:solidFill>
                    <a:schemeClr val="tx1"/>
                  </a:solidFill>
                </a:rPr>
                <a:t>  android:gravity="center"&gt;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&lt;!-- nested elements here --&gt;</a:t>
              </a:r>
            </a:p>
            <a:p>
              <a:pPr>
                <a:defRPr sz="2800">
                  <a:solidFill>
                    <a:srgbClr val="000000"/>
                  </a:solidFill>
                  <a:latin typeface="Consolas"/>
                  <a:ea typeface="Consolas"/>
                  <a:cs typeface="Consolas"/>
                  <a:sym typeface="Consolas"/>
                </a:defRPr>
              </a:pPr>
              <a:r>
                <a:rPr sz="2600">
                  <a:solidFill>
                    <a:schemeClr val="tx1"/>
                  </a:solidFill>
                </a:rPr>
                <a:t>&lt;/LinearLayout&gt;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1" name="Used when specific interactions with some of the child elements are required…"/>
          <p:cNvSpPr txBox="1">
            <a:spLocks noGrp="1"/>
          </p:cNvSpPr>
          <p:nvPr>
            <p:ph type="body" sz="half" idx="1"/>
          </p:nvPr>
        </p:nvSpPr>
        <p:spPr>
          <a:xfrm>
            <a:off x="186952" y="1269680"/>
            <a:ext cx="11818096" cy="2482188"/>
          </a:xfrm>
          <a:prstGeom prst="rect">
            <a:avLst/>
          </a:prstGeom>
        </p:spPr>
        <p:txBody>
          <a:bodyPr>
            <a:normAutofit/>
          </a:bodyPr>
          <a:lstStyle/>
          <a:p>
            <a:pPr marL="342344" indent="-342344" defTabSz="1157516">
              <a:spcBef>
                <a:spcPts val="500"/>
              </a:spcBef>
              <a:defRPr sz="2660">
                <a:solidFill>
                  <a:srgbClr val="000000"/>
                </a:solidFill>
                <a:latin typeface="+mj-lt"/>
                <a:ea typeface="+mj-ea"/>
                <a:cs typeface="+mj-cs"/>
                <a:sym typeface="Helvetica"/>
              </a:defRPr>
            </a:pPr>
            <a:r>
              <a:rPr sz="2700">
                <a:solidFill>
                  <a:schemeClr val="tx1"/>
                </a:solidFill>
                <a:latin typeface="Calibri (Body)"/>
                <a:ea typeface="+mj-ea"/>
                <a:cs typeface="+mj-cs"/>
              </a:rPr>
              <a:t>Used when </a:t>
            </a:r>
            <a:r>
              <a:rPr sz="2700" b="1">
                <a:solidFill>
                  <a:schemeClr val="accent1"/>
                </a:solidFill>
                <a:latin typeface="Calibri (Body)"/>
                <a:ea typeface="+mj-ea"/>
                <a:cs typeface="+mj-cs"/>
              </a:rPr>
              <a:t>specific interactions </a:t>
            </a:r>
            <a:r>
              <a:rPr sz="2700">
                <a:solidFill>
                  <a:schemeClr val="tx1"/>
                </a:solidFill>
                <a:latin typeface="Calibri (Body)"/>
                <a:ea typeface="+mj-ea"/>
                <a:cs typeface="+mj-cs"/>
              </a:rPr>
              <a:t>with some of the child elements are required</a:t>
            </a:r>
          </a:p>
          <a:p>
            <a:pPr marL="342344" indent="-342344" defTabSz="1157516">
              <a:spcBef>
                <a:spcPts val="500"/>
              </a:spcBef>
              <a:defRPr sz="2660">
                <a:solidFill>
                  <a:srgbClr val="000000"/>
                </a:solidFill>
                <a:latin typeface="+mj-lt"/>
                <a:ea typeface="+mj-ea"/>
                <a:cs typeface="+mj-cs"/>
                <a:sym typeface="Helvetica"/>
              </a:defRPr>
            </a:pPr>
            <a:r>
              <a:rPr sz="2700">
                <a:solidFill>
                  <a:schemeClr val="tx1"/>
                </a:solidFill>
                <a:latin typeface="Calibri (Body)"/>
                <a:ea typeface="+mj-ea"/>
                <a:cs typeface="+mj-cs"/>
              </a:rPr>
              <a:t>Each child element can be configured with </a:t>
            </a:r>
            <a:r>
              <a:rPr sz="2700" b="1">
                <a:solidFill>
                  <a:schemeClr val="accent1"/>
                </a:solidFill>
                <a:latin typeface="Calibri (Body)"/>
                <a:ea typeface="+mj-ea"/>
                <a:cs typeface="+mj-cs"/>
              </a:rPr>
              <a:t>different behavior </a:t>
            </a:r>
            <a:r>
              <a:rPr sz="2700">
                <a:solidFill>
                  <a:schemeClr val="tx1"/>
                </a:solidFill>
                <a:latin typeface="Calibri (Body)"/>
                <a:ea typeface="+mj-ea"/>
                <a:cs typeface="+mj-cs"/>
              </a:rPr>
              <a:t>with its parent</a:t>
            </a:r>
          </a:p>
          <a:p>
            <a:pPr marL="342344" indent="-342344" defTabSz="1157516">
              <a:spcBef>
                <a:spcPts val="500"/>
              </a:spcBef>
              <a:defRPr sz="2660">
                <a:solidFill>
                  <a:srgbClr val="000000"/>
                </a:solidFill>
                <a:latin typeface="+mj-lt"/>
                <a:ea typeface="+mj-ea"/>
                <a:cs typeface="+mj-cs"/>
                <a:sym typeface="Helvetica"/>
              </a:defRPr>
            </a:pPr>
            <a:r>
              <a:rPr sz="2700">
                <a:solidFill>
                  <a:schemeClr val="tx1"/>
                </a:solidFill>
                <a:latin typeface="Calibri (Body)"/>
                <a:ea typeface="+mj-ea"/>
                <a:cs typeface="+mj-cs"/>
              </a:rPr>
              <a:t>Child elements can be configured to have specific interactions between each other also separately from </a:t>
            </a:r>
            <a:r>
              <a:rPr sz="2700" b="1">
                <a:solidFill>
                  <a:schemeClr val="accent1"/>
                </a:solidFill>
                <a:latin typeface="Calibri (Body)"/>
                <a:ea typeface="+mj-ea"/>
                <a:cs typeface="+mj-cs"/>
              </a:rPr>
              <a:t>parent layout</a:t>
            </a:r>
          </a:p>
        </p:txBody>
      </p:sp>
      <p:sp>
        <p:nvSpPr>
          <p:cNvPr id="472" name="CoordinatorLayout"/>
          <p:cNvSpPr txBox="1">
            <a:spLocks noGrp="1"/>
          </p:cNvSpPr>
          <p:nvPr>
            <p:ph type="title"/>
          </p:nvPr>
        </p:nvSpPr>
        <p:spPr>
          <a:prstGeom prst="rect">
            <a:avLst/>
          </a:prstGeom>
        </p:spPr>
        <p:txBody>
          <a:bodyPr/>
          <a:lstStyle/>
          <a:p>
            <a:r>
              <a:t>CoordinatorLayout</a:t>
            </a:r>
          </a:p>
        </p:txBody>
      </p:sp>
      <p:grpSp>
        <p:nvGrpSpPr>
          <p:cNvPr id="475" name="var intVar = 1 // can be reassigned anytime (mutable)…"/>
          <p:cNvGrpSpPr/>
          <p:nvPr/>
        </p:nvGrpSpPr>
        <p:grpSpPr>
          <a:xfrm>
            <a:off x="519510" y="3334143"/>
            <a:ext cx="10765448" cy="3181748"/>
            <a:chOff x="0" y="-3575"/>
            <a:chExt cx="10765447" cy="3181747"/>
          </a:xfrm>
        </p:grpSpPr>
        <p:sp>
          <p:nvSpPr>
            <p:cNvPr id="473" name="Rectangle"/>
            <p:cNvSpPr/>
            <p:nvPr/>
          </p:nvSpPr>
          <p:spPr>
            <a:xfrm>
              <a:off x="0" y="0"/>
              <a:ext cx="10765448" cy="317811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74" name="val intArray = Array&lt;Int&gt;(size: 5) { i -&gt; i }…"/>
            <p:cNvSpPr txBox="1"/>
            <p:nvPr/>
          </p:nvSpPr>
          <p:spPr>
            <a:xfrm>
              <a:off x="3506" y="-3576"/>
              <a:ext cx="10758435" cy="3181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&lt;androidx.coordinatorlayout.widget.CoordinatorLayout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android:layout_width="match_parent"</a:t>
              </a:r>
            </a:p>
            <a:p>
              <a:pPr>
                <a:defRPr sz="2800">
                  <a:solidFill>
                    <a:srgbClr val="000000"/>
                  </a:solidFill>
                  <a:latin typeface="Consolas"/>
                  <a:ea typeface="Consolas"/>
                  <a:cs typeface="Consolas"/>
                  <a:sym typeface="Consolas"/>
                </a:defRPr>
              </a:pPr>
              <a:r>
                <a:rPr>
                  <a:solidFill>
                    <a:schemeClr val="tx1"/>
                  </a:solidFill>
                </a:rPr>
                <a:t>  android:layout_height="wrap_content"&gt;</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&lt;!-- nested elements here --&gt;</a:t>
              </a:r>
            </a:p>
            <a:p>
              <a:pPr>
                <a:defRPr sz="2800">
                  <a:solidFill>
                    <a:srgbClr val="000000"/>
                  </a:solidFill>
                  <a:latin typeface="Consolas"/>
                  <a:ea typeface="Consolas"/>
                  <a:cs typeface="Consolas"/>
                  <a:sym typeface="Consolas"/>
                </a:defRPr>
              </a:pPr>
              <a:r>
                <a:rPr>
                  <a:solidFill>
                    <a:schemeClr val="tx1"/>
                  </a:solidFill>
                </a:rPr>
                <a:t>&lt;/androidx.coordinatorlayout.widget.CoordinatorLayout&gt;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7" name="A layout specifically designed for precise positioning of nested elements…"/>
          <p:cNvSpPr txBox="1">
            <a:spLocks noGrp="1"/>
          </p:cNvSpPr>
          <p:nvPr>
            <p:ph type="body" sz="half" idx="1"/>
          </p:nvPr>
        </p:nvSpPr>
        <p:spPr>
          <a:xfrm>
            <a:off x="190402" y="1196123"/>
            <a:ext cx="12001598" cy="2274168"/>
          </a:xfrm>
          <a:prstGeom prst="rect">
            <a:avLst/>
          </a:prstGeom>
        </p:spPr>
        <p:txBody>
          <a:bodyPr/>
          <a:lstStyle/>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A layout specifically designed for precise positioning of </a:t>
            </a:r>
            <a:r>
              <a:rPr sz="3200" b="1">
                <a:solidFill>
                  <a:schemeClr val="accent1"/>
                </a:solidFill>
                <a:latin typeface="Calibri (Body)"/>
                <a:ea typeface="+mj-ea"/>
                <a:cs typeface="+mj-cs"/>
              </a:rPr>
              <a:t>nested elements</a:t>
            </a:r>
          </a:p>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Allows</a:t>
            </a:r>
            <a:r>
              <a:rPr>
                <a:solidFill>
                  <a:schemeClr val="tx1"/>
                </a:solidFill>
              </a:rPr>
              <a:t> </a:t>
            </a:r>
            <a:r>
              <a:rPr sz="3200" b="1">
                <a:solidFill>
                  <a:schemeClr val="accent1"/>
                </a:solidFill>
                <a:latin typeface="Calibri (Body)"/>
                <a:ea typeface="+mj-ea"/>
                <a:cs typeface="+mj-cs"/>
              </a:rPr>
              <a:t>really complex UI structures </a:t>
            </a:r>
            <a:r>
              <a:rPr sz="3200">
                <a:solidFill>
                  <a:schemeClr val="tx1"/>
                </a:solidFill>
                <a:latin typeface="Calibri (Body)"/>
                <a:ea typeface="+mj-ea"/>
                <a:cs typeface="+mj-cs"/>
              </a:rPr>
              <a:t>with flat architecture</a:t>
            </a:r>
          </a:p>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Most suitable for building UI with </a:t>
            </a:r>
            <a:r>
              <a:rPr sz="3200" b="1">
                <a:solidFill>
                  <a:schemeClr val="accent1"/>
                </a:solidFill>
                <a:latin typeface="Calibri (Body)"/>
                <a:ea typeface="+mj-ea"/>
                <a:cs typeface="+mj-cs"/>
              </a:rPr>
              <a:t>responsive design</a:t>
            </a:r>
          </a:p>
        </p:txBody>
      </p:sp>
      <p:sp>
        <p:nvSpPr>
          <p:cNvPr id="478" name="ConstraintLayout"/>
          <p:cNvSpPr txBox="1">
            <a:spLocks noGrp="1"/>
          </p:cNvSpPr>
          <p:nvPr>
            <p:ph type="title"/>
          </p:nvPr>
        </p:nvSpPr>
        <p:spPr>
          <a:prstGeom prst="rect">
            <a:avLst/>
          </a:prstGeom>
        </p:spPr>
        <p:txBody>
          <a:bodyPr/>
          <a:lstStyle/>
          <a:p>
            <a:r>
              <a:t>ConstraintLayout</a:t>
            </a:r>
          </a:p>
        </p:txBody>
      </p:sp>
      <p:grpSp>
        <p:nvGrpSpPr>
          <p:cNvPr id="481" name="var intVar = 1 // can be reassigned anytime (mutable)…"/>
          <p:cNvGrpSpPr/>
          <p:nvPr/>
        </p:nvGrpSpPr>
        <p:grpSpPr>
          <a:xfrm>
            <a:off x="575181" y="3466387"/>
            <a:ext cx="10765449" cy="3181749"/>
            <a:chOff x="0" y="-3576"/>
            <a:chExt cx="10765448" cy="3181748"/>
          </a:xfrm>
        </p:grpSpPr>
        <p:sp>
          <p:nvSpPr>
            <p:cNvPr id="479" name="Rectangle"/>
            <p:cNvSpPr/>
            <p:nvPr/>
          </p:nvSpPr>
          <p:spPr>
            <a:xfrm>
              <a:off x="0" y="0"/>
              <a:ext cx="10765448" cy="317811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80" name="val intArray = Array&lt;Int&gt;(size: 5) { i -&gt; i }…"/>
            <p:cNvSpPr txBox="1"/>
            <p:nvPr/>
          </p:nvSpPr>
          <p:spPr>
            <a:xfrm>
              <a:off x="3506" y="-3576"/>
              <a:ext cx="10758435" cy="3181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&lt;androidx.constraintlayout.widget.ConstraintLayout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android:layout_width="match_parent"</a:t>
              </a:r>
            </a:p>
            <a:p>
              <a:pPr>
                <a:defRPr sz="2800">
                  <a:solidFill>
                    <a:srgbClr val="000000"/>
                  </a:solidFill>
                  <a:latin typeface="Consolas"/>
                  <a:ea typeface="Consolas"/>
                  <a:cs typeface="Consolas"/>
                  <a:sym typeface="Consolas"/>
                </a:defRPr>
              </a:pPr>
              <a:r>
                <a:rPr>
                  <a:solidFill>
                    <a:schemeClr val="tx1"/>
                  </a:solidFill>
                </a:rPr>
                <a:t>  android:layout_height="wrap_content"&gt;</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&lt;!-- nested elements here --&gt;</a:t>
              </a:r>
            </a:p>
            <a:p>
              <a:pPr>
                <a:defRPr sz="2800">
                  <a:solidFill>
                    <a:srgbClr val="000000"/>
                  </a:solidFill>
                  <a:latin typeface="Consolas"/>
                  <a:ea typeface="Consolas"/>
                  <a:cs typeface="Consolas"/>
                  <a:sym typeface="Consolas"/>
                </a:defRPr>
              </a:pPr>
              <a:r>
                <a:rPr>
                  <a:solidFill>
                    <a:schemeClr val="tx1"/>
                  </a:solidFill>
                </a:rPr>
                <a:t>&lt;/androidx.constraintlayout.widget.ConstraintLayout&gt;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3" name="Layout optimised specifically for animating movements and elements transitions…"/>
          <p:cNvSpPr txBox="1">
            <a:spLocks noGrp="1"/>
          </p:cNvSpPr>
          <p:nvPr>
            <p:ph type="body" sz="half" idx="1"/>
          </p:nvPr>
        </p:nvSpPr>
        <p:spPr>
          <a:xfrm>
            <a:off x="190402" y="1196123"/>
            <a:ext cx="11818096" cy="2274168"/>
          </a:xfrm>
          <a:prstGeom prst="rect">
            <a:avLst/>
          </a:prstGeom>
        </p:spPr>
        <p:txBody>
          <a:bodyPr>
            <a:normAutofit fontScale="92500"/>
          </a:bodyPr>
          <a:lstStyle/>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Layout optimi</a:t>
            </a:r>
            <a:r>
              <a:rPr lang="en-US" sz="3200">
                <a:solidFill>
                  <a:schemeClr val="tx1"/>
                </a:solidFill>
                <a:latin typeface="Calibri (Body)"/>
                <a:ea typeface="+mj-ea"/>
                <a:cs typeface="+mj-cs"/>
              </a:rPr>
              <a:t>z</a:t>
            </a:r>
            <a:r>
              <a:rPr sz="3200">
                <a:solidFill>
                  <a:schemeClr val="tx1"/>
                </a:solidFill>
                <a:latin typeface="Calibri (Body)"/>
                <a:ea typeface="+mj-ea"/>
                <a:cs typeface="+mj-cs"/>
              </a:rPr>
              <a:t>ed specifically for </a:t>
            </a:r>
            <a:r>
              <a:rPr sz="3200" b="1">
                <a:solidFill>
                  <a:schemeClr val="accent1"/>
                </a:solidFill>
                <a:latin typeface="Calibri (Body)"/>
                <a:ea typeface="+mj-ea"/>
                <a:cs typeface="+mj-cs"/>
              </a:rPr>
              <a:t>animating movements </a:t>
            </a:r>
            <a:r>
              <a:rPr sz="3200">
                <a:solidFill>
                  <a:schemeClr val="tx1"/>
                </a:solidFill>
                <a:latin typeface="Calibri (Body)"/>
                <a:ea typeface="+mj-ea"/>
                <a:cs typeface="+mj-cs"/>
              </a:rPr>
              <a:t>and </a:t>
            </a:r>
            <a:r>
              <a:rPr sz="3200" b="1">
                <a:solidFill>
                  <a:schemeClr val="accent1"/>
                </a:solidFill>
                <a:latin typeface="Calibri (Body)"/>
                <a:ea typeface="+mj-ea"/>
                <a:cs typeface="+mj-cs"/>
              </a:rPr>
              <a:t>elements transitions</a:t>
            </a:r>
          </a:p>
          <a:p>
            <a:pPr marL="360362" indent="-360362">
              <a:defRPr sz="2800">
                <a:solidFill>
                  <a:srgbClr val="000000"/>
                </a:solidFill>
                <a:latin typeface="+mj-lt"/>
                <a:ea typeface="+mj-ea"/>
                <a:cs typeface="+mj-cs"/>
                <a:sym typeface="Helvetica"/>
              </a:defRPr>
            </a:pPr>
            <a:r>
              <a:rPr sz="3200">
                <a:solidFill>
                  <a:schemeClr val="tx1"/>
                </a:solidFill>
                <a:latin typeface="Calibri (Body)"/>
                <a:ea typeface="+mj-ea"/>
                <a:cs typeface="+mj-cs"/>
              </a:rPr>
              <a:t>All animations and manual user movements are </a:t>
            </a:r>
            <a:r>
              <a:rPr sz="3200" b="1">
                <a:solidFill>
                  <a:schemeClr val="accent1"/>
                </a:solidFill>
                <a:latin typeface="Calibri (Body)"/>
                <a:ea typeface="+mj-ea"/>
                <a:cs typeface="+mj-cs"/>
              </a:rPr>
              <a:t>predefined</a:t>
            </a:r>
            <a:r>
              <a:rPr sz="3200">
                <a:solidFill>
                  <a:schemeClr val="tx1"/>
                </a:solidFill>
                <a:latin typeface="Calibri (Body)"/>
                <a:ea typeface="+mj-ea"/>
                <a:cs typeface="+mj-cs"/>
              </a:rPr>
              <a:t> with start and end values which allows for further optimi</a:t>
            </a:r>
            <a:r>
              <a:rPr lang="en-US" sz="3200">
                <a:solidFill>
                  <a:schemeClr val="tx1"/>
                </a:solidFill>
                <a:latin typeface="Calibri (Body)"/>
                <a:ea typeface="+mj-ea"/>
                <a:cs typeface="+mj-cs"/>
              </a:rPr>
              <a:t>z</a:t>
            </a:r>
            <a:r>
              <a:rPr sz="3200">
                <a:solidFill>
                  <a:schemeClr val="tx1"/>
                </a:solidFill>
                <a:latin typeface="Calibri (Body)"/>
                <a:ea typeface="+mj-ea"/>
                <a:cs typeface="+mj-cs"/>
              </a:rPr>
              <a:t>ations ahead of time</a:t>
            </a:r>
          </a:p>
        </p:txBody>
      </p:sp>
      <p:sp>
        <p:nvSpPr>
          <p:cNvPr id="484" name="MotionLayout"/>
          <p:cNvSpPr txBox="1">
            <a:spLocks noGrp="1"/>
          </p:cNvSpPr>
          <p:nvPr>
            <p:ph type="title"/>
          </p:nvPr>
        </p:nvSpPr>
        <p:spPr>
          <a:prstGeom prst="rect">
            <a:avLst/>
          </a:prstGeom>
        </p:spPr>
        <p:txBody>
          <a:bodyPr/>
          <a:lstStyle/>
          <a:p>
            <a:r>
              <a:t>MotionLayout</a:t>
            </a:r>
          </a:p>
        </p:txBody>
      </p:sp>
      <p:grpSp>
        <p:nvGrpSpPr>
          <p:cNvPr id="487" name="var intVar = 1 // can be reassigned anytime (mutable)…"/>
          <p:cNvGrpSpPr/>
          <p:nvPr/>
        </p:nvGrpSpPr>
        <p:grpSpPr>
          <a:xfrm>
            <a:off x="576012" y="3342436"/>
            <a:ext cx="11090997" cy="3181749"/>
            <a:chOff x="0" y="-3576"/>
            <a:chExt cx="11090996" cy="3181748"/>
          </a:xfrm>
        </p:grpSpPr>
        <p:sp>
          <p:nvSpPr>
            <p:cNvPr id="485" name="Rectangle"/>
            <p:cNvSpPr/>
            <p:nvPr/>
          </p:nvSpPr>
          <p:spPr>
            <a:xfrm>
              <a:off x="0" y="0"/>
              <a:ext cx="11090996" cy="317811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86" name="val intArray = Array&lt;Int&gt;(size: 5) { i -&gt; i }…"/>
            <p:cNvSpPr txBox="1"/>
            <p:nvPr/>
          </p:nvSpPr>
          <p:spPr>
            <a:xfrm>
              <a:off x="3738" y="-3576"/>
              <a:ext cx="11083770" cy="3181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&lt;androidx.constraintlayout.motion.widget.MotionLayout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android:layout_width="match_parent"</a:t>
              </a:r>
            </a:p>
            <a:p>
              <a:pPr>
                <a:defRPr sz="2800">
                  <a:solidFill>
                    <a:srgbClr val="000000"/>
                  </a:solidFill>
                  <a:latin typeface="Consolas"/>
                  <a:ea typeface="Consolas"/>
                  <a:cs typeface="Consolas"/>
                  <a:sym typeface="Consolas"/>
                </a:defRPr>
              </a:pPr>
              <a:r>
                <a:rPr>
                  <a:solidFill>
                    <a:schemeClr val="tx1"/>
                  </a:solidFill>
                </a:rPr>
                <a:t>  android:layout_height="wrap_content"</a:t>
              </a:r>
            </a:p>
            <a:p>
              <a:pPr>
                <a:defRPr sz="2800">
                  <a:solidFill>
                    <a:srgbClr val="000000"/>
                  </a:solidFill>
                  <a:latin typeface="Consolas"/>
                  <a:ea typeface="Consolas"/>
                  <a:cs typeface="Consolas"/>
                  <a:sym typeface="Consolas"/>
                </a:defRPr>
              </a:pPr>
              <a:r>
                <a:rPr>
                  <a:solidFill>
                    <a:schemeClr val="tx1"/>
                  </a:solidFill>
                </a:rPr>
                <a:t>  app:layoutDescription="@xml/scene_01"&gt;</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&lt;!-- nested elements here --&gt;</a:t>
              </a:r>
            </a:p>
            <a:p>
              <a:pPr>
                <a:defRPr sz="2800">
                  <a:solidFill>
                    <a:srgbClr val="000000"/>
                  </a:solidFill>
                  <a:latin typeface="Consolas"/>
                  <a:ea typeface="Consolas"/>
                  <a:cs typeface="Consolas"/>
                  <a:sym typeface="Consolas"/>
                </a:defRPr>
              </a:pPr>
              <a:r>
                <a:rPr>
                  <a:solidFill>
                    <a:schemeClr val="tx1"/>
                  </a:solidFill>
                </a:rPr>
                <a:t>&lt;/androidx.constraintlayout.motion.widget.MotionLayout&gt;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9" name="What is Kotlin?"/>
          <p:cNvSpPr txBox="1">
            <a:spLocks noGrp="1"/>
          </p:cNvSpPr>
          <p:nvPr>
            <p:ph type="body" sz="quarter" idx="1"/>
          </p:nvPr>
        </p:nvSpPr>
        <p:spPr>
          <a:xfrm>
            <a:off x="615109" y="5585916"/>
            <a:ext cx="10961783" cy="768086"/>
          </a:xfrm>
          <a:prstGeom prst="rect">
            <a:avLst/>
          </a:prstGeom>
        </p:spPr>
        <p:txBody>
          <a:bodyPr/>
          <a:lstStyle>
            <a:lvl1pPr>
              <a:defRPr>
                <a:solidFill>
                  <a:srgbClr val="000000"/>
                </a:solidFill>
              </a:defRPr>
            </a:lvl1pPr>
          </a:lstStyle>
          <a:p>
            <a:r>
              <a:rPr>
                <a:solidFill>
                  <a:schemeClr val="tx1"/>
                </a:solidFill>
              </a:rPr>
              <a:t>View Binding</a:t>
            </a:r>
          </a:p>
        </p:txBody>
      </p:sp>
      <p:sp>
        <p:nvSpPr>
          <p:cNvPr id="490" name="Kotlin Basics"/>
          <p:cNvSpPr txBox="1">
            <a:spLocks noGrp="1"/>
          </p:cNvSpPr>
          <p:nvPr>
            <p:ph type="title"/>
          </p:nvPr>
        </p:nvSpPr>
        <p:spPr>
          <a:xfrm>
            <a:off x="615109" y="4704824"/>
            <a:ext cx="10961783" cy="768087"/>
          </a:xfrm>
          <a:prstGeom prst="rect">
            <a:avLst/>
          </a:prstGeom>
        </p:spPr>
        <p:txBody>
          <a:bodyPr/>
          <a:lstStyle>
            <a:lvl1pPr>
              <a:defRPr sz="4200">
                <a:solidFill>
                  <a:srgbClr val="000000"/>
                </a:solidFill>
              </a:defRPr>
            </a:lvl1pPr>
          </a:lstStyle>
          <a:p>
            <a:r>
              <a:rPr>
                <a:solidFill>
                  <a:schemeClr val="tx1"/>
                </a:solidFill>
              </a:rPr>
              <a:t>Android Basics</a:t>
            </a:r>
          </a:p>
        </p:txBody>
      </p:sp>
      <p:grpSp>
        <p:nvGrpSpPr>
          <p:cNvPr id="493" name="Group 1"/>
          <p:cNvGrpSpPr/>
          <p:nvPr/>
        </p:nvGrpSpPr>
        <p:grpSpPr>
          <a:xfrm>
            <a:off x="4007684" y="846472"/>
            <a:ext cx="3950209" cy="3678504"/>
            <a:chExt cx="3950208" cy="3678502"/>
          </a:xfrm>
        </p:grpSpPr>
        <p:sp>
          <p:nvSpPr>
            <p:cNvPr id="491"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92"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5" name="A way of integrating UI elements interactions directly into the business logic of the app via a special &quot;binding&quot; class…"/>
          <p:cNvSpPr txBox="1">
            <a:spLocks noGrp="1"/>
          </p:cNvSpPr>
          <p:nvPr>
            <p:ph type="body" idx="1"/>
          </p:nvPr>
        </p:nvSpPr>
        <p:spPr>
          <a:xfrm>
            <a:off x="190402" y="1196123"/>
            <a:ext cx="11818096" cy="3164741"/>
          </a:xfrm>
          <a:prstGeom prst="rect">
            <a:avLst/>
          </a:prstGeom>
        </p:spPr>
        <p:txBody>
          <a:bodyPr/>
          <a:lstStyle/>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rPr>
              <a:t>A way of </a:t>
            </a:r>
            <a:r>
              <a:rPr sz="3000" b="1">
                <a:solidFill>
                  <a:schemeClr val="accent1"/>
                </a:solidFill>
                <a:latin typeface="Calibri (Body)"/>
                <a:ea typeface="+mj-ea"/>
                <a:cs typeface="+mj-cs"/>
              </a:rPr>
              <a:t>integrating UI elements </a:t>
            </a:r>
            <a:r>
              <a:rPr sz="3000">
                <a:solidFill>
                  <a:schemeClr val="tx1"/>
                </a:solidFill>
                <a:latin typeface="Calibri (Body)"/>
                <a:ea typeface="+mj-ea"/>
                <a:cs typeface="+mj-cs"/>
              </a:rPr>
              <a:t>interactions directly into the business logic of the app via a special "binding" class</a:t>
            </a:r>
          </a:p>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rPr>
              <a:t>All UI elements from a layout are converted to variables named after </a:t>
            </a:r>
            <a:r>
              <a:rPr sz="3000" b="1">
                <a:solidFill>
                  <a:schemeClr val="accent1"/>
                </a:solidFill>
                <a:latin typeface="Calibri (Body)"/>
                <a:ea typeface="+mj-ea"/>
                <a:cs typeface="+mj-cs"/>
              </a:rPr>
              <a:t>their own IDs</a:t>
            </a:r>
          </a:p>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rPr>
              <a:t>All changes to the "</a:t>
            </a:r>
            <a:r>
              <a:rPr sz="3000" b="1">
                <a:solidFill>
                  <a:schemeClr val="accent1"/>
                </a:solidFill>
                <a:latin typeface="Calibri (Body)"/>
                <a:ea typeface="+mj-ea"/>
                <a:cs typeface="+mj-cs"/>
              </a:rPr>
              <a:t>binding</a:t>
            </a:r>
            <a:r>
              <a:rPr sz="3000">
                <a:solidFill>
                  <a:schemeClr val="tx1"/>
                </a:solidFill>
                <a:latin typeface="Calibri (Body)"/>
                <a:ea typeface="+mj-ea"/>
                <a:cs typeface="+mj-cs"/>
              </a:rPr>
              <a:t>" class variables are dynamic, e.g. UI elements on screen reflect these changes without need of restart</a:t>
            </a:r>
          </a:p>
        </p:txBody>
      </p:sp>
      <p:sp>
        <p:nvSpPr>
          <p:cNvPr id="496" name="View Binding"/>
          <p:cNvSpPr txBox="1">
            <a:spLocks noGrp="1"/>
          </p:cNvSpPr>
          <p:nvPr>
            <p:ph type="title"/>
          </p:nvPr>
        </p:nvSpPr>
        <p:spPr>
          <a:prstGeom prst="rect">
            <a:avLst/>
          </a:prstGeom>
        </p:spPr>
        <p:txBody>
          <a:bodyPr/>
          <a:lstStyle/>
          <a:p>
            <a:r>
              <a:t>View Binding</a:t>
            </a:r>
          </a:p>
        </p:txBody>
      </p:sp>
      <p:grpSp>
        <p:nvGrpSpPr>
          <p:cNvPr id="499" name="var intVar = 1 // can be reassigned anytime (mutable)…"/>
          <p:cNvGrpSpPr/>
          <p:nvPr/>
        </p:nvGrpSpPr>
        <p:grpSpPr>
          <a:xfrm>
            <a:off x="642000" y="4360864"/>
            <a:ext cx="11090996" cy="2291175"/>
            <a:chOff x="0" y="-2574"/>
            <a:chExt cx="11090995" cy="2291174"/>
          </a:xfrm>
        </p:grpSpPr>
        <p:sp>
          <p:nvSpPr>
            <p:cNvPr id="497" name="Rectangle"/>
            <p:cNvSpPr/>
            <p:nvPr/>
          </p:nvSpPr>
          <p:spPr>
            <a:xfrm>
              <a:off x="0" y="0"/>
              <a:ext cx="11090996" cy="228856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98" name="val intArray = Array&lt;Int&gt;(size: 5) { i -&gt; i }…"/>
            <p:cNvSpPr txBox="1"/>
            <p:nvPr/>
          </p:nvSpPr>
          <p:spPr>
            <a:xfrm>
              <a:off x="3738" y="-2575"/>
              <a:ext cx="11083770" cy="229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var binding: ActivityMainBinding</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layoutInflater is variable coming from Activity</a:t>
              </a:r>
            </a:p>
            <a:p>
              <a:pPr>
                <a:defRPr sz="2800">
                  <a:solidFill>
                    <a:srgbClr val="000000"/>
                  </a:solidFill>
                  <a:latin typeface="Consolas"/>
                  <a:ea typeface="Consolas"/>
                  <a:cs typeface="Consolas"/>
                  <a:sym typeface="Consolas"/>
                </a:defRPr>
              </a:pPr>
              <a:r>
                <a:rPr>
                  <a:solidFill>
                    <a:schemeClr val="tx1"/>
                  </a:solidFill>
                </a:rPr>
                <a:t>binding = ActivityMainBinding.inflate(layoutInflater)</a:t>
              </a:r>
            </a:p>
            <a:p>
              <a:pPr>
                <a:defRPr sz="2800">
                  <a:solidFill>
                    <a:srgbClr val="000000"/>
                  </a:solidFill>
                  <a:latin typeface="Consolas"/>
                  <a:ea typeface="Consolas"/>
                  <a:cs typeface="Consolas"/>
                  <a:sym typeface="Consolas"/>
                </a:defRPr>
              </a:pPr>
              <a:r>
                <a:rPr>
                  <a:solidFill>
                    <a:schemeClr val="tx1"/>
                  </a:solidFill>
                </a:rPr>
                <a:t>// no need to reference specific XML layout anymore</a:t>
              </a:r>
            </a:p>
            <a:p>
              <a:pPr>
                <a:defRPr sz="2800">
                  <a:solidFill>
                    <a:srgbClr val="000000"/>
                  </a:solidFill>
                  <a:latin typeface="Consolas"/>
                  <a:ea typeface="Consolas"/>
                  <a:cs typeface="Consolas"/>
                  <a:sym typeface="Consolas"/>
                </a:defRPr>
              </a:pPr>
              <a:r>
                <a:rPr err="1">
                  <a:solidFill>
                    <a:schemeClr val="tx1"/>
                  </a:solidFill>
                </a:rPr>
                <a:t>setContentView(binding.root)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1" name="Initialised by changing its feature flag to &quot;true&quot; in the module-level &quot;build.gradle&quot; file"/>
          <p:cNvSpPr txBox="1">
            <a:spLocks noGrp="1"/>
          </p:cNvSpPr>
          <p:nvPr>
            <p:ph type="body" sz="quarter" idx="1"/>
          </p:nvPr>
        </p:nvSpPr>
        <p:spPr>
          <a:xfrm>
            <a:off x="190402" y="1196123"/>
            <a:ext cx="11818096" cy="1095376"/>
          </a:xfrm>
          <a:prstGeom prst="rect">
            <a:avLst/>
          </a:prstGeom>
        </p:spPr>
        <p:txBody>
          <a:bodyPr/>
          <a:lstStyle>
            <a:lvl1pPr marL="360362" indent="-360362">
              <a:defRPr sz="2800">
                <a:solidFill>
                  <a:srgbClr val="000000"/>
                </a:solidFill>
                <a:latin typeface="+mj-lt"/>
                <a:ea typeface="+mj-ea"/>
                <a:cs typeface="+mj-cs"/>
                <a:sym typeface="Helvetica"/>
              </a:defRPr>
            </a:lvl1pPr>
          </a:lstStyle>
          <a:p>
            <a:r>
              <a:rPr sz="3000">
                <a:solidFill>
                  <a:schemeClr val="tx1"/>
                </a:solidFill>
                <a:latin typeface="Calibri (Body)"/>
                <a:sym typeface="Calibri"/>
              </a:rPr>
              <a:t>Initiali</a:t>
            </a:r>
            <a:r>
              <a:rPr lang="en-US" sz="3000">
                <a:solidFill>
                  <a:schemeClr val="tx1"/>
                </a:solidFill>
                <a:latin typeface="Calibri (Body)"/>
                <a:sym typeface="Calibri"/>
              </a:rPr>
              <a:t>z</a:t>
            </a:r>
            <a:r>
              <a:rPr sz="3000">
                <a:solidFill>
                  <a:schemeClr val="tx1"/>
                </a:solidFill>
                <a:latin typeface="Calibri (Body)"/>
                <a:sym typeface="Calibri"/>
              </a:rPr>
              <a:t>ed by changing its feature flag to "</a:t>
            </a:r>
            <a:r>
              <a:rPr sz="3000" b="1">
                <a:solidFill>
                  <a:schemeClr val="accent1"/>
                </a:solidFill>
                <a:latin typeface="Calibri (Body)"/>
                <a:sym typeface="Calibri"/>
              </a:rPr>
              <a:t>true</a:t>
            </a:r>
            <a:r>
              <a:rPr sz="3000">
                <a:solidFill>
                  <a:schemeClr val="tx1"/>
                </a:solidFill>
                <a:latin typeface="Calibri (Body)"/>
                <a:sym typeface="Calibri"/>
              </a:rPr>
              <a:t>" in the module-level "</a:t>
            </a:r>
            <a:r>
              <a:rPr sz="3000" b="1" err="1">
                <a:solidFill>
                  <a:schemeClr val="accent1"/>
                </a:solidFill>
                <a:latin typeface="Calibri (Body)"/>
                <a:sym typeface="Calibri"/>
              </a:rPr>
              <a:t>build.gradle</a:t>
            </a:r>
            <a:r>
              <a:rPr sz="3000">
                <a:solidFill>
                  <a:schemeClr val="tx1"/>
                </a:solidFill>
                <a:latin typeface="Calibri (Body)"/>
                <a:sym typeface="Calibri"/>
              </a:rPr>
              <a:t>" file</a:t>
            </a:r>
          </a:p>
        </p:txBody>
      </p:sp>
      <p:sp>
        <p:nvSpPr>
          <p:cNvPr id="502" name="View Binding"/>
          <p:cNvSpPr txBox="1">
            <a:spLocks noGrp="1"/>
          </p:cNvSpPr>
          <p:nvPr>
            <p:ph type="title"/>
          </p:nvPr>
        </p:nvSpPr>
        <p:spPr>
          <a:prstGeom prst="rect">
            <a:avLst/>
          </a:prstGeom>
        </p:spPr>
        <p:txBody>
          <a:bodyPr/>
          <a:lstStyle/>
          <a:p>
            <a:r>
              <a:t>View Binding</a:t>
            </a:r>
          </a:p>
        </p:txBody>
      </p:sp>
      <p:grpSp>
        <p:nvGrpSpPr>
          <p:cNvPr id="505" name="var intVar = 1 // can be reassigned anytime (mutable)…"/>
          <p:cNvGrpSpPr/>
          <p:nvPr/>
        </p:nvGrpSpPr>
        <p:grpSpPr>
          <a:xfrm>
            <a:off x="666291" y="2366595"/>
            <a:ext cx="4381912" cy="2513938"/>
            <a:chOff x="0" y="-2825"/>
            <a:chExt cx="11090996" cy="2513937"/>
          </a:xfrm>
        </p:grpSpPr>
        <p:sp>
          <p:nvSpPr>
            <p:cNvPr id="503" name="Rectangle"/>
            <p:cNvSpPr/>
            <p:nvPr/>
          </p:nvSpPr>
          <p:spPr>
            <a:xfrm>
              <a:off x="0" y="0"/>
              <a:ext cx="11090996" cy="251107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04" name="val intArray = Array&lt;Int&gt;(size: 5) { i -&gt; i }…"/>
            <p:cNvSpPr txBox="1"/>
            <p:nvPr/>
          </p:nvSpPr>
          <p:spPr>
            <a:xfrm>
              <a:off x="3738" y="-2825"/>
              <a:ext cx="10576164" cy="2513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android {</a:t>
              </a:r>
            </a:p>
            <a:p>
              <a:pPr>
                <a:defRPr sz="2800">
                  <a:solidFill>
                    <a:srgbClr val="000000"/>
                  </a:solidFill>
                  <a:latin typeface="Consolas"/>
                  <a:ea typeface="Consolas"/>
                  <a:cs typeface="Consolas"/>
                  <a:sym typeface="Consolas"/>
                </a:defRPr>
              </a:pPr>
              <a:r>
                <a:rPr>
                  <a:solidFill>
                    <a:schemeClr val="tx1"/>
                  </a:solidFill>
                </a:rPr>
                <a:t>  buildFeatures {</a:t>
              </a:r>
            </a:p>
            <a:p>
              <a:pPr>
                <a:defRPr sz="2800">
                  <a:solidFill>
                    <a:srgbClr val="000000"/>
                  </a:solidFill>
                  <a:latin typeface="Consolas"/>
                  <a:ea typeface="Consolas"/>
                  <a:cs typeface="Consolas"/>
                  <a:sym typeface="Consolas"/>
                </a:defRPr>
              </a:pPr>
              <a:r>
                <a:rPr>
                  <a:solidFill>
                    <a:schemeClr val="tx1"/>
                  </a:solidFill>
                </a:rPr>
                <a:t>    viewBinding true</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7" name="What is Kotlin?"/>
          <p:cNvSpPr txBox="1">
            <a:spLocks noGrp="1"/>
          </p:cNvSpPr>
          <p:nvPr>
            <p:ph type="body" sz="quarter" idx="1"/>
          </p:nvPr>
        </p:nvSpPr>
        <p:spPr>
          <a:xfrm>
            <a:off x="615109" y="5585916"/>
            <a:ext cx="10961783" cy="768086"/>
          </a:xfrm>
          <a:prstGeom prst="rect">
            <a:avLst/>
          </a:prstGeom>
        </p:spPr>
        <p:txBody>
          <a:bodyPr/>
          <a:lstStyle>
            <a:lvl1pPr>
              <a:defRPr>
                <a:solidFill>
                  <a:srgbClr val="000000"/>
                </a:solidFill>
              </a:defRPr>
            </a:lvl1pPr>
          </a:lstStyle>
          <a:p>
            <a:r>
              <a:rPr>
                <a:solidFill>
                  <a:schemeClr val="tx1"/>
                </a:solidFill>
              </a:rPr>
              <a:t>Data Binding</a:t>
            </a:r>
          </a:p>
        </p:txBody>
      </p:sp>
      <p:sp>
        <p:nvSpPr>
          <p:cNvPr id="508" name="Kotlin Basics"/>
          <p:cNvSpPr txBox="1">
            <a:spLocks noGrp="1"/>
          </p:cNvSpPr>
          <p:nvPr>
            <p:ph type="title"/>
          </p:nvPr>
        </p:nvSpPr>
        <p:spPr>
          <a:xfrm>
            <a:off x="615109" y="4704824"/>
            <a:ext cx="10961783" cy="768087"/>
          </a:xfrm>
          <a:prstGeom prst="rect">
            <a:avLst/>
          </a:prstGeom>
        </p:spPr>
        <p:txBody>
          <a:bodyPr/>
          <a:lstStyle>
            <a:lvl1pPr>
              <a:defRPr sz="4200">
                <a:solidFill>
                  <a:srgbClr val="000000"/>
                </a:solidFill>
              </a:defRPr>
            </a:lvl1pPr>
          </a:lstStyle>
          <a:p>
            <a:r>
              <a:rPr>
                <a:solidFill>
                  <a:schemeClr val="tx1"/>
                </a:solidFill>
              </a:rPr>
              <a:t>Android Basics</a:t>
            </a:r>
          </a:p>
        </p:txBody>
      </p:sp>
      <p:grpSp>
        <p:nvGrpSpPr>
          <p:cNvPr id="511" name="Group 1"/>
          <p:cNvGrpSpPr/>
          <p:nvPr/>
        </p:nvGrpSpPr>
        <p:grpSpPr>
          <a:xfrm>
            <a:off x="4007684" y="846472"/>
            <a:ext cx="3950209" cy="3678504"/>
            <a:chExt cx="3950208" cy="3678502"/>
          </a:xfrm>
        </p:grpSpPr>
        <p:sp>
          <p:nvSpPr>
            <p:cNvPr id="509"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510"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3" name="Works the opposite way of view binding - integrates variables from the business logic into the layout files…"/>
          <p:cNvSpPr txBox="1">
            <a:spLocks noGrp="1"/>
          </p:cNvSpPr>
          <p:nvPr>
            <p:ph type="body" idx="1"/>
          </p:nvPr>
        </p:nvSpPr>
        <p:spPr>
          <a:xfrm>
            <a:off x="190402" y="1196123"/>
            <a:ext cx="11818096" cy="3126158"/>
          </a:xfrm>
          <a:prstGeom prst="rect">
            <a:avLst/>
          </a:prstGeom>
        </p:spPr>
        <p:txBody>
          <a:bodyPr>
            <a:normAutofit lnSpcReduction="10000"/>
          </a:bodyPr>
          <a:lstStyle/>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sym typeface="Helvetica"/>
              </a:rPr>
              <a:t>Works the </a:t>
            </a:r>
            <a:r>
              <a:rPr sz="3000" b="1">
                <a:solidFill>
                  <a:schemeClr val="accent1"/>
                </a:solidFill>
                <a:latin typeface="Calibri (Body)"/>
                <a:ea typeface="+mj-ea"/>
                <a:cs typeface="+mj-cs"/>
                <a:sym typeface="Helvetica"/>
              </a:rPr>
              <a:t>opposite way of view binding</a:t>
            </a:r>
            <a:r>
              <a:rPr sz="3000">
                <a:solidFill>
                  <a:schemeClr val="tx1"/>
                </a:solidFill>
                <a:latin typeface="Calibri (Body)"/>
                <a:ea typeface="+mj-ea"/>
                <a:cs typeface="+mj-cs"/>
                <a:sym typeface="Helvetica"/>
              </a:rPr>
              <a:t> - integrates variables from the business logic into the layout files</a:t>
            </a:r>
          </a:p>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sym typeface="Helvetica"/>
              </a:rPr>
              <a:t>These elements are also referenced via the "</a:t>
            </a:r>
            <a:r>
              <a:rPr sz="3000" b="1">
                <a:solidFill>
                  <a:schemeClr val="accent1"/>
                </a:solidFill>
                <a:latin typeface="Calibri (Body)"/>
                <a:ea typeface="+mj-ea"/>
                <a:cs typeface="+mj-cs"/>
                <a:sym typeface="Helvetica"/>
              </a:rPr>
              <a:t>binding</a:t>
            </a:r>
            <a:r>
              <a:rPr sz="3000">
                <a:solidFill>
                  <a:schemeClr val="tx1"/>
                </a:solidFill>
                <a:latin typeface="Calibri (Body)"/>
                <a:ea typeface="+mj-ea"/>
                <a:cs typeface="+mj-cs"/>
                <a:sym typeface="Helvetica"/>
              </a:rPr>
              <a:t>" class</a:t>
            </a:r>
          </a:p>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sym typeface="Helvetica"/>
              </a:rPr>
              <a:t>Data binding variables can be set as </a:t>
            </a:r>
            <a:r>
              <a:rPr sz="3000" b="1">
                <a:solidFill>
                  <a:schemeClr val="accent1"/>
                </a:solidFill>
                <a:latin typeface="Calibri (Body)"/>
                <a:ea typeface="+mj-ea"/>
                <a:cs typeface="+mj-cs"/>
                <a:sym typeface="Helvetica"/>
              </a:rPr>
              <a:t>value to a UI element</a:t>
            </a:r>
          </a:p>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sym typeface="Helvetica"/>
              </a:rPr>
              <a:t>All changes to the data binding variable directly </a:t>
            </a:r>
            <a:r>
              <a:rPr sz="3000" b="1">
                <a:solidFill>
                  <a:schemeClr val="accent1"/>
                </a:solidFill>
                <a:latin typeface="Calibri (Body)"/>
                <a:ea typeface="+mj-ea"/>
                <a:cs typeface="+mj-cs"/>
                <a:sym typeface="Helvetica"/>
              </a:rPr>
              <a:t>affect the UI elements </a:t>
            </a:r>
            <a:r>
              <a:rPr sz="3000">
                <a:solidFill>
                  <a:schemeClr val="tx1"/>
                </a:solidFill>
                <a:latin typeface="Calibri (Body)"/>
                <a:ea typeface="+mj-ea"/>
                <a:cs typeface="+mj-cs"/>
                <a:sym typeface="Helvetica"/>
              </a:rPr>
              <a:t>connected to it</a:t>
            </a:r>
          </a:p>
        </p:txBody>
      </p:sp>
      <p:sp>
        <p:nvSpPr>
          <p:cNvPr id="514" name="Data Binding"/>
          <p:cNvSpPr txBox="1">
            <a:spLocks noGrp="1"/>
          </p:cNvSpPr>
          <p:nvPr>
            <p:ph type="title"/>
          </p:nvPr>
        </p:nvSpPr>
        <p:spPr>
          <a:prstGeom prst="rect">
            <a:avLst/>
          </a:prstGeom>
        </p:spPr>
        <p:txBody>
          <a:bodyPr/>
          <a:lstStyle/>
          <a:p>
            <a:r>
              <a:t>Data Binding</a:t>
            </a:r>
          </a:p>
        </p:txBody>
      </p:sp>
      <p:grpSp>
        <p:nvGrpSpPr>
          <p:cNvPr id="517" name="var intVar = 1 // can be reassigned anytime (mutable)…"/>
          <p:cNvGrpSpPr/>
          <p:nvPr/>
        </p:nvGrpSpPr>
        <p:grpSpPr>
          <a:xfrm>
            <a:off x="604225" y="4235142"/>
            <a:ext cx="9084541" cy="2513937"/>
            <a:chOff x="0" y="-2824"/>
            <a:chExt cx="11090995" cy="2513936"/>
          </a:xfrm>
        </p:grpSpPr>
        <p:sp>
          <p:nvSpPr>
            <p:cNvPr id="515" name="Rectangle"/>
            <p:cNvSpPr/>
            <p:nvPr/>
          </p:nvSpPr>
          <p:spPr>
            <a:xfrm>
              <a:off x="0" y="0"/>
              <a:ext cx="11090996" cy="251107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6" name="val intArray = Array&lt;Int&gt;(size: 5) { i -&gt; i }…"/>
            <p:cNvSpPr txBox="1"/>
            <p:nvPr/>
          </p:nvSpPr>
          <p:spPr>
            <a:xfrm>
              <a:off x="3738" y="-2825"/>
              <a:ext cx="11083770" cy="2513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&lt;layout&gt;</a:t>
              </a:r>
            </a:p>
            <a:p>
              <a:pPr>
                <a:defRPr sz="2800">
                  <a:solidFill>
                    <a:srgbClr val="000000"/>
                  </a:solidFill>
                  <a:latin typeface="Consolas"/>
                  <a:ea typeface="Consolas"/>
                  <a:cs typeface="Consolas"/>
                  <a:sym typeface="Consolas"/>
                </a:defRPr>
              </a:pPr>
              <a:r>
                <a:rPr>
                  <a:solidFill>
                    <a:schemeClr val="tx1"/>
                  </a:solidFill>
                </a:rPr>
                <a:t>  &lt;data&gt;</a:t>
              </a:r>
            </a:p>
            <a:p>
              <a:pPr>
                <a:defRPr sz="2800">
                  <a:solidFill>
                    <a:srgbClr val="000000"/>
                  </a:solidFill>
                  <a:latin typeface="Consolas"/>
                  <a:ea typeface="Consolas"/>
                  <a:cs typeface="Consolas"/>
                  <a:sym typeface="Consolas"/>
                </a:defRPr>
              </a:pPr>
              <a:r>
                <a:rPr>
                  <a:solidFill>
                    <a:schemeClr val="tx1"/>
                  </a:solidFill>
                </a:rPr>
                <a:t>    &lt;variable name="varName" type="String" /&gt;</a:t>
              </a:r>
            </a:p>
            <a:p>
              <a:pPr>
                <a:defRPr sz="2800">
                  <a:solidFill>
                    <a:srgbClr val="000000"/>
                  </a:solidFill>
                  <a:latin typeface="Consolas"/>
                  <a:ea typeface="Consolas"/>
                  <a:cs typeface="Consolas"/>
                  <a:sym typeface="Consolas"/>
                </a:defRPr>
              </a:pPr>
              <a:r>
                <a:rPr>
                  <a:solidFill>
                    <a:schemeClr val="tx1"/>
                  </a:solidFill>
                </a:rPr>
                <a:t>  &lt;/data&gt;</a:t>
              </a:r>
            </a:p>
            <a:p>
              <a:pPr>
                <a:defRPr sz="2800">
                  <a:solidFill>
                    <a:srgbClr val="000000"/>
                  </a:solidFill>
                  <a:latin typeface="Consolas"/>
                  <a:ea typeface="Consolas"/>
                  <a:cs typeface="Consolas"/>
                  <a:sym typeface="Consolas"/>
                </a:defRPr>
              </a:pPr>
              <a:r>
                <a:rPr>
                  <a:solidFill>
                    <a:schemeClr val="tx1"/>
                  </a:solidFill>
                </a:rPr>
                <a:t>&lt;/layout&gt;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9" name="Initialised by changing its feature flag to &quot;true&quot; in the module-level &quot;build.gradle&quot; file"/>
          <p:cNvSpPr txBox="1">
            <a:spLocks noGrp="1"/>
          </p:cNvSpPr>
          <p:nvPr>
            <p:ph type="body" sz="quarter" idx="1"/>
          </p:nvPr>
        </p:nvSpPr>
        <p:spPr>
          <a:xfrm>
            <a:off x="190402" y="1196123"/>
            <a:ext cx="11818096" cy="1095376"/>
          </a:xfrm>
          <a:prstGeom prst="rect">
            <a:avLst/>
          </a:prstGeom>
        </p:spPr>
        <p:txBody>
          <a:bodyPr/>
          <a:lstStyle>
            <a:lvl1pPr marL="360362" indent="-360362">
              <a:defRPr sz="2800">
                <a:solidFill>
                  <a:srgbClr val="000000"/>
                </a:solidFill>
                <a:latin typeface="+mj-lt"/>
                <a:ea typeface="+mj-ea"/>
                <a:cs typeface="+mj-cs"/>
                <a:sym typeface="Helvetica"/>
              </a:defRPr>
            </a:lvl1pPr>
          </a:lstStyle>
          <a:p>
            <a:r>
              <a:rPr sz="3000" err="1">
                <a:solidFill>
                  <a:schemeClr val="tx1"/>
                </a:solidFill>
                <a:latin typeface="Calibri (Body)"/>
                <a:sym typeface="Calibri"/>
              </a:rPr>
              <a:t>Initialised by changing its feature flag to "</a:t>
            </a:r>
            <a:r>
              <a:rPr sz="3000" b="1">
                <a:solidFill>
                  <a:schemeClr val="accent1"/>
                </a:solidFill>
                <a:latin typeface="Calibri (Body)"/>
                <a:sym typeface="Calibri"/>
              </a:rPr>
              <a:t>true</a:t>
            </a:r>
            <a:r>
              <a:rPr sz="3000">
                <a:solidFill>
                  <a:schemeClr val="tx1"/>
                </a:solidFill>
                <a:latin typeface="Calibri (Body)"/>
                <a:sym typeface="Calibri"/>
              </a:rPr>
              <a:t>" in the module-level "</a:t>
            </a:r>
            <a:r>
              <a:rPr sz="3000" b="1" err="1">
                <a:solidFill>
                  <a:schemeClr val="accent1"/>
                </a:solidFill>
                <a:latin typeface="Calibri (Body)"/>
                <a:sym typeface="Calibri"/>
              </a:rPr>
              <a:t>build.gradle</a:t>
            </a:r>
            <a:r>
              <a:rPr sz="3000">
                <a:solidFill>
                  <a:schemeClr val="tx1"/>
                </a:solidFill>
                <a:latin typeface="Calibri (Body)"/>
                <a:sym typeface="Calibri"/>
              </a:rPr>
              <a:t>" file</a:t>
            </a:r>
          </a:p>
        </p:txBody>
      </p:sp>
      <p:sp>
        <p:nvSpPr>
          <p:cNvPr id="520" name="Data Binding"/>
          <p:cNvSpPr txBox="1">
            <a:spLocks noGrp="1"/>
          </p:cNvSpPr>
          <p:nvPr>
            <p:ph type="title"/>
          </p:nvPr>
        </p:nvSpPr>
        <p:spPr>
          <a:prstGeom prst="rect">
            <a:avLst/>
          </a:prstGeom>
        </p:spPr>
        <p:txBody>
          <a:bodyPr/>
          <a:lstStyle/>
          <a:p>
            <a:r>
              <a:t>Data Binding</a:t>
            </a:r>
          </a:p>
        </p:txBody>
      </p:sp>
      <p:grpSp>
        <p:nvGrpSpPr>
          <p:cNvPr id="523" name="var intVar = 1 // can be reassigned anytime (mutable)…"/>
          <p:cNvGrpSpPr/>
          <p:nvPr/>
        </p:nvGrpSpPr>
        <p:grpSpPr>
          <a:xfrm>
            <a:off x="646928" y="2390660"/>
            <a:ext cx="4280405" cy="2513939"/>
            <a:chOff x="0" y="-2825"/>
            <a:chExt cx="11090996" cy="2513937"/>
          </a:xfrm>
        </p:grpSpPr>
        <p:sp>
          <p:nvSpPr>
            <p:cNvPr id="521" name="Rectangle"/>
            <p:cNvSpPr/>
            <p:nvPr/>
          </p:nvSpPr>
          <p:spPr>
            <a:xfrm>
              <a:off x="0" y="0"/>
              <a:ext cx="11090996" cy="251107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22" name="val intArray = Array&lt;Int&gt;(size: 5) { i -&gt; i }…"/>
            <p:cNvSpPr txBox="1"/>
            <p:nvPr/>
          </p:nvSpPr>
          <p:spPr>
            <a:xfrm>
              <a:off x="3738" y="-2825"/>
              <a:ext cx="10795653" cy="2513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android {</a:t>
              </a:r>
            </a:p>
            <a:p>
              <a:pPr>
                <a:defRPr sz="2800">
                  <a:solidFill>
                    <a:srgbClr val="000000"/>
                  </a:solidFill>
                  <a:latin typeface="Consolas"/>
                  <a:ea typeface="Consolas"/>
                  <a:cs typeface="Consolas"/>
                  <a:sym typeface="Consolas"/>
                </a:defRPr>
              </a:pPr>
              <a:r>
                <a:rPr>
                  <a:solidFill>
                    <a:schemeClr val="tx1"/>
                  </a:solidFill>
                </a:rPr>
                <a:t>  buildFeatures {</a:t>
              </a:r>
            </a:p>
            <a:p>
              <a:pPr>
                <a:defRPr sz="2800">
                  <a:solidFill>
                    <a:srgbClr val="000000"/>
                  </a:solidFill>
                  <a:latin typeface="Consolas"/>
                  <a:ea typeface="Consolas"/>
                  <a:cs typeface="Consolas"/>
                  <a:sym typeface="Consolas"/>
                </a:defRPr>
              </a:pPr>
              <a:r>
                <a:rPr>
                  <a:solidFill>
                    <a:schemeClr val="tx1"/>
                  </a:solidFill>
                </a:rPr>
                <a:t>    dataBinding true</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3" name="Slide Number"/>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464" name="Code comments are denoted by line starting with // or multiple lines bookended with /* and */…"/>
          <p:cNvSpPr txBox="1">
            <a:spLocks noGrp="1"/>
          </p:cNvSpPr>
          <p:nvPr>
            <p:ph type="body" idx="1"/>
          </p:nvPr>
        </p:nvSpPr>
        <p:spPr>
          <a:xfrm>
            <a:off x="190401" y="1196124"/>
            <a:ext cx="11818098" cy="5528767"/>
          </a:xfrm>
          <a:prstGeom prst="rect">
            <a:avLst/>
          </a:prstGeom>
        </p:spPr>
        <p:txBody>
          <a:bodyPr/>
          <a:lstStyle/>
          <a:p>
            <a:r>
              <a:rPr b="1"/>
              <a:t>Code comments </a:t>
            </a:r>
            <a:r>
              <a:rPr/>
              <a:t>are denoted by line starting with </a:t>
            </a:r>
            <a:r>
              <a:rPr b="1"/>
              <a:t>//</a:t>
            </a:r>
            <a:r>
              <a:rPr/>
              <a:t> or multiple lines surrounded with </a:t>
            </a:r>
            <a:r>
              <a:rPr b="1"/>
              <a:t>/*</a:t>
            </a:r>
            <a:r>
              <a:rPr/>
              <a:t> and </a:t>
            </a:r>
            <a:r>
              <a:rPr b="1"/>
              <a:t>*/</a:t>
            </a:r>
          </a:p>
          <a:p>
            <a:r>
              <a:rPr/>
              <a:t>Code comments are used to </a:t>
            </a:r>
            <a:r>
              <a:rPr b="1"/>
              <a:t>document your code</a:t>
            </a:r>
          </a:p>
          <a:p>
            <a:r>
              <a:rPr/>
              <a:t>Comments are </a:t>
            </a:r>
            <a:r>
              <a:rPr b="1"/>
              <a:t>not taken by the compiler </a:t>
            </a:r>
            <a:r>
              <a:rPr/>
              <a:t>when building the app</a:t>
            </a:r>
          </a:p>
        </p:txBody>
      </p:sp>
      <p:sp>
        <p:nvSpPr>
          <p:cNvPr id="465" name="Comments"/>
          <p:cNvSpPr txBox="1">
            <a:spLocks noGrp="1"/>
          </p:cNvSpPr>
          <p:nvPr>
            <p:ph type="title"/>
          </p:nvPr>
        </p:nvSpPr>
        <p:spPr>
          <a:xfrm>
            <a:off x="190406" y="100750"/>
            <a:ext cx="9715594" cy="882654"/>
          </a:xfrm>
          <a:prstGeom prst="rect">
            <a:avLst/>
          </a:prstGeom>
        </p:spPr>
        <p:txBody>
          <a:bodyPr/>
          <a:lstStyle/>
          <a:p>
            <a:r>
              <a:t>Comments</a:t>
            </a:r>
          </a:p>
        </p:txBody>
      </p:sp>
      <p:sp>
        <p:nvSpPr>
          <p:cNvPr id="466" name="// this is a single-line code comment…"/>
          <p:cNvSpPr/>
          <p:nvPr/>
        </p:nvSpPr>
        <p:spPr>
          <a:xfrm>
            <a:off x="2401450" y="3740670"/>
            <a:ext cx="7504550" cy="2626627"/>
          </a:xfrm>
          <a:prstGeom prst="rect">
            <a:avLst/>
          </a:prstGeom>
          <a:solidFill>
            <a:srgbClr val="E7E7ED">
              <a:alpha val="5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 this is a single-line code comment</a:t>
            </a:r>
          </a:p>
          <a:p>
            <a:pPr>
              <a:defRPr sz="2800">
                <a:latin typeface="Consolas"/>
                <a:ea typeface="Consolas"/>
                <a:cs typeface="Consolas"/>
                <a:sym typeface="Consolas"/>
              </a:defRPr>
            </a:pPr>
            <a:endParaRPr/>
          </a:p>
          <a:p>
            <a:pPr>
              <a:defRPr sz="2800">
                <a:latin typeface="Consolas"/>
                <a:ea typeface="Consolas"/>
                <a:cs typeface="Consolas"/>
                <a:sym typeface="Consolas"/>
              </a:defRPr>
            </a:pPr>
            <a:r>
              <a:t>/*</a:t>
            </a:r>
          </a:p>
          <a:p>
            <a:pPr marL="280736" indent="-280736">
              <a:buSzTx/>
              <a:buChar char="*"/>
              <a:defRPr sz="2800">
                <a:latin typeface="Consolas"/>
                <a:ea typeface="Consolas"/>
                <a:cs typeface="Consolas"/>
                <a:sym typeface="Consolas"/>
              </a:defRPr>
            </a:pPr>
            <a:r>
              <a:t>This is a multiline</a:t>
            </a:r>
          </a:p>
          <a:p>
            <a:pPr marL="280736" indent="-280736">
              <a:buSzTx/>
              <a:buChar char="*"/>
              <a:defRPr sz="2800">
                <a:latin typeface="Consolas"/>
                <a:ea typeface="Consolas"/>
                <a:cs typeface="Consolas"/>
                <a:sym typeface="Consolas"/>
              </a:defRPr>
            </a:pPr>
            <a:r>
              <a:t>block comment</a:t>
            </a:r>
          </a:p>
          <a:p>
            <a:pPr>
              <a:defRPr sz="2800">
                <a:latin typeface="Consolas"/>
                <a:ea typeface="Consolas"/>
                <a:cs typeface="Consolas"/>
                <a:sym typeface="Consolas"/>
              </a:defRPr>
            </a:pPr>
            <a: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6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uiExpand="1" build="p" bldLvl="5" advAuto="0"/>
    </p:bld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5" name="What is Kotlin?"/>
          <p:cNvSpPr txBox="1">
            <a:spLocks noGrp="1"/>
          </p:cNvSpPr>
          <p:nvPr>
            <p:ph type="body" sz="quarter" idx="1"/>
          </p:nvPr>
        </p:nvSpPr>
        <p:spPr>
          <a:xfrm>
            <a:off x="615109" y="5585916"/>
            <a:ext cx="10961783" cy="768086"/>
          </a:xfrm>
          <a:prstGeom prst="rect">
            <a:avLst/>
          </a:prstGeom>
        </p:spPr>
        <p:txBody>
          <a:bodyPr/>
          <a:lstStyle>
            <a:lvl1pPr>
              <a:defRPr>
                <a:solidFill>
                  <a:srgbClr val="000000"/>
                </a:solidFill>
              </a:defRPr>
            </a:lvl1pPr>
          </a:lstStyle>
          <a:p>
            <a:r>
              <a:rPr err="1">
                <a:solidFill>
                  <a:schemeClr val="tx1"/>
                </a:solidFill>
              </a:rPr>
              <a:t>ConstraintLayout</a:t>
            </a:r>
            <a:endParaRPr>
              <a:solidFill>
                <a:schemeClr val="tx1"/>
              </a:solidFill>
            </a:endParaRPr>
          </a:p>
        </p:txBody>
      </p:sp>
      <p:sp>
        <p:nvSpPr>
          <p:cNvPr id="526" name="Kotlin Basics"/>
          <p:cNvSpPr txBox="1">
            <a:spLocks noGrp="1"/>
          </p:cNvSpPr>
          <p:nvPr>
            <p:ph type="title"/>
          </p:nvPr>
        </p:nvSpPr>
        <p:spPr>
          <a:xfrm>
            <a:off x="615109" y="4704824"/>
            <a:ext cx="10961783" cy="768087"/>
          </a:xfrm>
          <a:prstGeom prst="rect">
            <a:avLst/>
          </a:prstGeom>
        </p:spPr>
        <p:txBody>
          <a:bodyPr/>
          <a:lstStyle>
            <a:lvl1pPr>
              <a:defRPr sz="4200">
                <a:solidFill>
                  <a:srgbClr val="000000"/>
                </a:solidFill>
              </a:defRPr>
            </a:lvl1pPr>
          </a:lstStyle>
          <a:p>
            <a:r>
              <a:rPr>
                <a:solidFill>
                  <a:schemeClr val="tx1"/>
                </a:solidFill>
              </a:rPr>
              <a:t>Android Basics</a:t>
            </a:r>
          </a:p>
        </p:txBody>
      </p:sp>
      <p:grpSp>
        <p:nvGrpSpPr>
          <p:cNvPr id="529" name="Group 1"/>
          <p:cNvGrpSpPr/>
          <p:nvPr/>
        </p:nvGrpSpPr>
        <p:grpSpPr>
          <a:xfrm>
            <a:off x="4007684" y="846472"/>
            <a:ext cx="3950209" cy="3678504"/>
            <a:chExt cx="3950208" cy="3678502"/>
          </a:xfrm>
        </p:grpSpPr>
        <p:sp>
          <p:nvSpPr>
            <p:cNvPr id="527"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528"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1" name="Child elements of constraint layouts are controlled via their &quot;constraint&quot; properties to relatively relate them between each other:"/>
          <p:cNvSpPr txBox="1">
            <a:spLocks noGrp="1"/>
          </p:cNvSpPr>
          <p:nvPr>
            <p:ph type="body" sz="quarter" idx="1"/>
          </p:nvPr>
        </p:nvSpPr>
        <p:spPr>
          <a:xfrm>
            <a:off x="190402" y="1196123"/>
            <a:ext cx="11818096" cy="1095376"/>
          </a:xfrm>
          <a:prstGeom prst="rect">
            <a:avLst/>
          </a:prstGeom>
        </p:spPr>
        <p:txBody>
          <a:bodyPr/>
          <a:lstStyle>
            <a:lvl1pPr marL="360362" indent="-360362">
              <a:defRPr sz="2800">
                <a:solidFill>
                  <a:srgbClr val="000000"/>
                </a:solidFill>
                <a:latin typeface="+mj-lt"/>
                <a:ea typeface="+mj-ea"/>
                <a:cs typeface="+mj-cs"/>
                <a:sym typeface="Helvetica"/>
              </a:defRPr>
            </a:lvl1pPr>
          </a:lstStyle>
          <a:p>
            <a:r>
              <a:rPr sz="3000">
                <a:solidFill>
                  <a:schemeClr val="tx1"/>
                </a:solidFill>
                <a:latin typeface="Calibri (Body)"/>
              </a:rPr>
              <a:t>Child elements of constraint layouts are controlled via their "</a:t>
            </a:r>
            <a:r>
              <a:rPr sz="3000" b="1">
                <a:solidFill>
                  <a:schemeClr val="accent1"/>
                </a:solidFill>
                <a:latin typeface="Calibri (Body)"/>
              </a:rPr>
              <a:t>constraint</a:t>
            </a:r>
            <a:r>
              <a:rPr sz="3000">
                <a:solidFill>
                  <a:schemeClr val="tx1"/>
                </a:solidFill>
                <a:latin typeface="Calibri (Body)"/>
              </a:rPr>
              <a:t>" properties to relatively relate them between each other:</a:t>
            </a:r>
          </a:p>
        </p:txBody>
      </p:sp>
      <p:sp>
        <p:nvSpPr>
          <p:cNvPr id="532" name="ConstraintLayout"/>
          <p:cNvSpPr txBox="1">
            <a:spLocks noGrp="1"/>
          </p:cNvSpPr>
          <p:nvPr>
            <p:ph type="title"/>
          </p:nvPr>
        </p:nvSpPr>
        <p:spPr>
          <a:prstGeom prst="rect">
            <a:avLst/>
          </a:prstGeom>
        </p:spPr>
        <p:txBody>
          <a:bodyPr/>
          <a:lstStyle/>
          <a:p>
            <a:r>
              <a:t>ConstraintLayout</a:t>
            </a:r>
          </a:p>
        </p:txBody>
      </p:sp>
      <p:grpSp>
        <p:nvGrpSpPr>
          <p:cNvPr id="535" name="var intVar = 1 // can be reassigned anytime (mutable)…"/>
          <p:cNvGrpSpPr/>
          <p:nvPr/>
        </p:nvGrpSpPr>
        <p:grpSpPr>
          <a:xfrm>
            <a:off x="601665" y="2164838"/>
            <a:ext cx="9712158" cy="4622192"/>
            <a:chOff x="0" y="-5295"/>
            <a:chExt cx="11090996" cy="4622190"/>
          </a:xfrm>
        </p:grpSpPr>
        <p:sp>
          <p:nvSpPr>
            <p:cNvPr id="533" name="Rectangle"/>
            <p:cNvSpPr/>
            <p:nvPr/>
          </p:nvSpPr>
          <p:spPr>
            <a:xfrm>
              <a:off x="0" y="0"/>
              <a:ext cx="11090996" cy="461689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34" name="val intArray = Array&lt;Int&gt;(size: 5) { i -&gt; i }…"/>
            <p:cNvSpPr txBox="1"/>
            <p:nvPr/>
          </p:nvSpPr>
          <p:spPr>
            <a:xfrm>
              <a:off x="3739" y="-5295"/>
              <a:ext cx="11060349" cy="4622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sz="2600" err="1">
                  <a:solidFill>
                    <a:schemeClr val="tx1"/>
                  </a:solidFill>
                </a:rPr>
                <a:t>app:layout_constraintStart_toStartOf="@id/SOME_ID"</a:t>
              </a:r>
            </a:p>
            <a:p>
              <a:pPr>
                <a:defRPr sz="2800">
                  <a:solidFill>
                    <a:srgbClr val="000000"/>
                  </a:solidFill>
                  <a:latin typeface="Consolas"/>
                  <a:ea typeface="Consolas"/>
                  <a:cs typeface="Consolas"/>
                  <a:sym typeface="Consolas"/>
                </a:defRPr>
              </a:pPr>
              <a:r>
                <a:rPr sz="2600" err="1">
                  <a:solidFill>
                    <a:schemeClr val="tx1"/>
                  </a:solidFill>
                </a:rPr>
                <a:t>app:layout_constraintStart_toEndOf="@id/SOME_ID"</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app:layout_constraintEnd_toStartOf="@id/SOME_ID"</a:t>
              </a:r>
            </a:p>
            <a:p>
              <a:pPr>
                <a:defRPr sz="2800">
                  <a:solidFill>
                    <a:srgbClr val="000000"/>
                  </a:solidFill>
                  <a:latin typeface="Consolas"/>
                  <a:ea typeface="Consolas"/>
                  <a:cs typeface="Consolas"/>
                  <a:sym typeface="Consolas"/>
                </a:defRPr>
              </a:pPr>
              <a:r>
                <a:rPr sz="2600" err="1">
                  <a:solidFill>
                    <a:schemeClr val="tx1"/>
                  </a:solidFill>
                </a:rPr>
                <a:t>app:layout_constraintEnd_toEndOf="@id/SOME_ID"</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app:layout_constraintTop_toTopOf="@id/SOME_ID"</a:t>
              </a:r>
            </a:p>
            <a:p>
              <a:pPr>
                <a:defRPr sz="2800">
                  <a:solidFill>
                    <a:srgbClr val="000000"/>
                  </a:solidFill>
                  <a:latin typeface="Consolas"/>
                  <a:ea typeface="Consolas"/>
                  <a:cs typeface="Consolas"/>
                  <a:sym typeface="Consolas"/>
                </a:defRPr>
              </a:pPr>
              <a:r>
                <a:rPr sz="2600" err="1">
                  <a:solidFill>
                    <a:schemeClr val="tx1"/>
                  </a:solidFill>
                </a:rPr>
                <a:t>app:layout_constraintTop_toBottomOf="@id/SOME_ID"</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app:layout_constraintBottom_toTopOf="@id/SOME_ID"</a:t>
              </a:r>
            </a:p>
            <a:p>
              <a:pPr>
                <a:defRPr sz="2800">
                  <a:solidFill>
                    <a:srgbClr val="000000"/>
                  </a:solidFill>
                  <a:latin typeface="Consolas"/>
                  <a:ea typeface="Consolas"/>
                  <a:cs typeface="Consolas"/>
                  <a:sym typeface="Consolas"/>
                </a:defRPr>
              </a:pPr>
              <a:r>
                <a:rPr sz="2600" err="1">
                  <a:solidFill>
                    <a:schemeClr val="tx1"/>
                  </a:solidFill>
                </a:rPr>
                <a:t>app:layout_constraintBottom_toBottomOf="@id/SOME_ID"</a:t>
              </a:r>
            </a:p>
          </p:txBody>
        </p:sp>
      </p:grpSp>
    </p:spTree>
  </p:cSld>
  <p:clrMapOvr>
    <a:masterClrMapping/>
  </p:clrMapOvr>
  <p:transition spd="med"/>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7" name="Elements can be positioned also according to their parent:"/>
          <p:cNvSpPr txBox="1">
            <a:spLocks noGrp="1"/>
          </p:cNvSpPr>
          <p:nvPr>
            <p:ph type="body" sz="quarter" idx="1"/>
          </p:nvPr>
        </p:nvSpPr>
        <p:spPr>
          <a:xfrm>
            <a:off x="190402" y="1196123"/>
            <a:ext cx="11818096" cy="582366"/>
          </a:xfrm>
          <a:prstGeom prst="rect">
            <a:avLst/>
          </a:prstGeom>
        </p:spPr>
        <p:txBody>
          <a:bodyPr/>
          <a:lstStyle>
            <a:lvl1pPr marL="360362" indent="-360362">
              <a:defRPr sz="2800">
                <a:solidFill>
                  <a:srgbClr val="000000"/>
                </a:solidFill>
                <a:latin typeface="+mj-lt"/>
                <a:ea typeface="+mj-ea"/>
                <a:cs typeface="+mj-cs"/>
                <a:sym typeface="Helvetica"/>
              </a:defRPr>
            </a:lvl1pPr>
          </a:lstStyle>
          <a:p>
            <a:r>
              <a:rPr sz="3000">
                <a:solidFill>
                  <a:schemeClr val="tx1"/>
                </a:solidFill>
                <a:latin typeface="Calibri (Body)"/>
              </a:rPr>
              <a:t>Elements can be positioned also according to their </a:t>
            </a:r>
            <a:r>
              <a:rPr sz="3000" b="1">
                <a:solidFill>
                  <a:schemeClr val="accent1"/>
                </a:solidFill>
                <a:latin typeface="Calibri (Body)"/>
              </a:rPr>
              <a:t>parent</a:t>
            </a:r>
            <a:r>
              <a:rPr sz="3000">
                <a:solidFill>
                  <a:schemeClr val="tx1"/>
                </a:solidFill>
                <a:latin typeface="Calibri (Body)"/>
              </a:rPr>
              <a:t>:</a:t>
            </a:r>
          </a:p>
        </p:txBody>
      </p:sp>
      <p:sp>
        <p:nvSpPr>
          <p:cNvPr id="538" name="ConstraintLayout"/>
          <p:cNvSpPr txBox="1">
            <a:spLocks noGrp="1"/>
          </p:cNvSpPr>
          <p:nvPr>
            <p:ph type="title"/>
          </p:nvPr>
        </p:nvSpPr>
        <p:spPr>
          <a:prstGeom prst="rect">
            <a:avLst/>
          </a:prstGeom>
        </p:spPr>
        <p:txBody>
          <a:bodyPr/>
          <a:lstStyle/>
          <a:p>
            <a:r>
              <a:t>ConstraintLayout</a:t>
            </a:r>
          </a:p>
        </p:txBody>
      </p:sp>
      <p:grpSp>
        <p:nvGrpSpPr>
          <p:cNvPr id="541" name="var intVar = 1 // can be reassigned anytime (mutable)…"/>
          <p:cNvGrpSpPr/>
          <p:nvPr/>
        </p:nvGrpSpPr>
        <p:grpSpPr>
          <a:xfrm>
            <a:off x="563955" y="1831238"/>
            <a:ext cx="10041841" cy="4622191"/>
            <a:chOff x="0" y="-5294"/>
            <a:chExt cx="11090995" cy="4622189"/>
          </a:xfrm>
        </p:grpSpPr>
        <p:sp>
          <p:nvSpPr>
            <p:cNvPr id="539" name="Rectangle"/>
            <p:cNvSpPr/>
            <p:nvPr/>
          </p:nvSpPr>
          <p:spPr>
            <a:xfrm>
              <a:off x="0" y="0"/>
              <a:ext cx="11090996" cy="461689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40" name="val intArray = Array&lt;Int&gt;(size: 5) { i -&gt; i }…"/>
            <p:cNvSpPr txBox="1"/>
            <p:nvPr/>
          </p:nvSpPr>
          <p:spPr>
            <a:xfrm>
              <a:off x="3738" y="-5295"/>
              <a:ext cx="11083770" cy="4622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sz="2600" err="1">
                  <a:solidFill>
                    <a:schemeClr val="tx1"/>
                  </a:solidFill>
                </a:rPr>
                <a:t>app:layout_constraintStart_toStartOf="parent"</a:t>
              </a:r>
            </a:p>
            <a:p>
              <a:pPr>
                <a:defRPr sz="2800">
                  <a:solidFill>
                    <a:srgbClr val="000000"/>
                  </a:solidFill>
                  <a:latin typeface="Consolas"/>
                  <a:ea typeface="Consolas"/>
                  <a:cs typeface="Consolas"/>
                  <a:sym typeface="Consolas"/>
                </a:defRPr>
              </a:pPr>
              <a:r>
                <a:rPr sz="2600" err="1">
                  <a:solidFill>
                    <a:schemeClr val="tx1"/>
                  </a:solidFill>
                </a:rPr>
                <a:t>app:layout_constraintStart_toEndOf="parent"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app:layout_constraintEnd_toStartOf="parent"</a:t>
              </a:r>
            </a:p>
            <a:p>
              <a:pPr>
                <a:defRPr sz="2800">
                  <a:solidFill>
                    <a:srgbClr val="000000"/>
                  </a:solidFill>
                  <a:latin typeface="Consolas"/>
                  <a:ea typeface="Consolas"/>
                  <a:cs typeface="Consolas"/>
                  <a:sym typeface="Consolas"/>
                </a:defRPr>
              </a:pPr>
              <a:r>
                <a:rPr sz="2600" err="1">
                  <a:solidFill>
                    <a:schemeClr val="tx1"/>
                  </a:solidFill>
                </a:rPr>
                <a:t>app:layout_constraintEnd_toEndOf="parent"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app:layout_constraintTop_toTopOf="parent"</a:t>
              </a:r>
            </a:p>
            <a:p>
              <a:pPr>
                <a:defRPr sz="2800">
                  <a:solidFill>
                    <a:srgbClr val="000000"/>
                  </a:solidFill>
                  <a:latin typeface="Consolas"/>
                  <a:ea typeface="Consolas"/>
                  <a:cs typeface="Consolas"/>
                  <a:sym typeface="Consolas"/>
                </a:defRPr>
              </a:pPr>
              <a:r>
                <a:rPr sz="2600" err="1">
                  <a:solidFill>
                    <a:schemeClr val="tx1"/>
                  </a:solidFill>
                </a:rPr>
                <a:t>app:layout_constraintTop_toBottomOf="parent"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err="1">
                  <a:solidFill>
                    <a:schemeClr val="tx1"/>
                  </a:solidFill>
                </a:rPr>
                <a:t>app:layout_constraintBottom_toTopOf="@id/SOME_ID"</a:t>
              </a:r>
            </a:p>
            <a:p>
              <a:pPr>
                <a:defRPr sz="2800">
                  <a:solidFill>
                    <a:srgbClr val="000000"/>
                  </a:solidFill>
                  <a:latin typeface="Consolas"/>
                  <a:ea typeface="Consolas"/>
                  <a:cs typeface="Consolas"/>
                  <a:sym typeface="Consolas"/>
                </a:defRPr>
              </a:pPr>
              <a:r>
                <a:rPr sz="2600" err="1">
                  <a:solidFill>
                    <a:schemeClr val="tx1"/>
                  </a:solidFill>
                </a:rPr>
                <a:t>app:layout_constraintBottom_toBottomOf="@id/SOME_ID"</a:t>
              </a:r>
            </a:p>
          </p:txBody>
        </p:sp>
      </p:grpSp>
    </p:spTree>
  </p:cSld>
  <p:clrMapOvr>
    <a:masterClrMapping/>
  </p:clrMapOvr>
  <p:transition spd="med"/>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3" name="In case the element should lean to one side or the other the &quot;bias&quot; property can be used to configure this behaviour:"/>
          <p:cNvSpPr txBox="1">
            <a:spLocks noGrp="1"/>
          </p:cNvSpPr>
          <p:nvPr>
            <p:ph type="body" idx="1"/>
          </p:nvPr>
        </p:nvSpPr>
        <p:spPr>
          <a:prstGeom prst="rect">
            <a:avLst/>
          </a:prstGeom>
        </p:spPr>
        <p:txBody>
          <a:bodyPr/>
          <a:lstStyle>
            <a:lvl1pPr marL="360362" indent="-360362">
              <a:defRPr sz="2800">
                <a:solidFill>
                  <a:srgbClr val="000000"/>
                </a:solidFill>
                <a:latin typeface="+mj-lt"/>
                <a:ea typeface="+mj-ea"/>
                <a:cs typeface="+mj-cs"/>
                <a:sym typeface="Helvetica"/>
              </a:defRPr>
            </a:lvl1pPr>
          </a:lstStyle>
          <a:p>
            <a:r>
              <a:rPr sz="3000">
                <a:solidFill>
                  <a:schemeClr val="tx1"/>
                </a:solidFill>
                <a:latin typeface="Calibri (Body)"/>
              </a:rPr>
              <a:t>In case the element should lean to one side or the other the "</a:t>
            </a:r>
            <a:r>
              <a:rPr sz="3000" b="1">
                <a:solidFill>
                  <a:schemeClr val="accent1"/>
                </a:solidFill>
                <a:latin typeface="Calibri (Body)"/>
              </a:rPr>
              <a:t>bias</a:t>
            </a:r>
            <a:r>
              <a:rPr sz="3000">
                <a:solidFill>
                  <a:schemeClr val="tx1"/>
                </a:solidFill>
                <a:latin typeface="Calibri (Body)"/>
              </a:rPr>
              <a:t>" property can be used to configure this behavior:</a:t>
            </a:r>
          </a:p>
        </p:txBody>
      </p:sp>
      <p:sp>
        <p:nvSpPr>
          <p:cNvPr id="544" name="ConstraintLayout"/>
          <p:cNvSpPr txBox="1">
            <a:spLocks noGrp="1"/>
          </p:cNvSpPr>
          <p:nvPr>
            <p:ph type="title"/>
          </p:nvPr>
        </p:nvSpPr>
        <p:spPr>
          <a:prstGeom prst="rect">
            <a:avLst/>
          </a:prstGeom>
        </p:spPr>
        <p:txBody>
          <a:bodyPr/>
          <a:lstStyle/>
          <a:p>
            <a:r>
              <a:t>ConstraintLayout</a:t>
            </a:r>
          </a:p>
        </p:txBody>
      </p:sp>
      <p:grpSp>
        <p:nvGrpSpPr>
          <p:cNvPr id="547" name="var intVar = 1 // can be reassigned anytime (mutable)…"/>
          <p:cNvGrpSpPr/>
          <p:nvPr/>
        </p:nvGrpSpPr>
        <p:grpSpPr>
          <a:xfrm>
            <a:off x="581797" y="2303738"/>
            <a:ext cx="9153335" cy="2250524"/>
            <a:chOff x="0" y="-2578"/>
            <a:chExt cx="11090995" cy="2250522"/>
          </a:xfrm>
        </p:grpSpPr>
        <p:sp>
          <p:nvSpPr>
            <p:cNvPr id="545" name="Rectangle"/>
            <p:cNvSpPr/>
            <p:nvPr/>
          </p:nvSpPr>
          <p:spPr>
            <a:xfrm>
              <a:off x="0" y="0"/>
              <a:ext cx="11090996" cy="224794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46" name="val intArray = Array&lt;Int&gt;(size: 5) { i -&gt; i }…"/>
            <p:cNvSpPr txBox="1"/>
            <p:nvPr/>
          </p:nvSpPr>
          <p:spPr>
            <a:xfrm>
              <a:off x="3738" y="-2579"/>
              <a:ext cx="11083770" cy="22505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err="1">
                  <a:solidFill>
                    <a:schemeClr val="tx1"/>
                  </a:solidFill>
                </a:rPr>
                <a:t>app:layout_constraintStart_toStartOf=</a:t>
              </a:r>
              <a:r>
                <a:rPr lang="bg-BG">
                  <a:solidFill>
                    <a:schemeClr val="tx1"/>
                  </a:solidFill>
                </a:rPr>
                <a:t>"</a:t>
              </a:r>
              <a:r>
                <a:rPr>
                  <a:solidFill>
                    <a:schemeClr val="tx1"/>
                  </a:solidFill>
                </a:rPr>
                <a:t>parent"</a:t>
              </a:r>
            </a:p>
            <a:p>
              <a:pPr>
                <a:defRPr sz="2800">
                  <a:solidFill>
                    <a:srgbClr val="000000"/>
                  </a:solidFill>
                  <a:latin typeface="Consolas"/>
                  <a:ea typeface="Consolas"/>
                  <a:cs typeface="Consolas"/>
                  <a:sym typeface="Consolas"/>
                </a:defRPr>
              </a:pPr>
              <a:r>
                <a:rPr err="1">
                  <a:solidFill>
                    <a:schemeClr val="tx1"/>
                  </a:solidFill>
                </a:rPr>
                <a:t>app:layout_constraintEnd_toEndOf="parent"</a:t>
              </a:r>
            </a:p>
            <a:p>
              <a:pPr>
                <a:defRPr sz="2800">
                  <a:solidFill>
                    <a:srgbClr val="000000"/>
                  </a:solidFill>
                  <a:latin typeface="Consolas"/>
                  <a:ea typeface="Consolas"/>
                  <a:cs typeface="Consolas"/>
                  <a:sym typeface="Consolas"/>
                </a:defRPr>
              </a:pPr>
              <a:r>
                <a:rPr err="1">
                  <a:solidFill>
                    <a:schemeClr val="tx1"/>
                  </a:solidFill>
                </a:rPr>
                <a:t>app:layout_constraintHorizontal_bias=</a:t>
              </a:r>
              <a:r>
                <a:rPr lang="bg-BG">
                  <a:solidFill>
                    <a:schemeClr val="tx1"/>
                  </a:solidFill>
                </a:rPr>
                <a:t>"</a:t>
              </a:r>
              <a:r>
                <a:rPr>
                  <a:solidFill>
                    <a:schemeClr val="tx1"/>
                  </a:solidFill>
                </a:rPr>
                <a:t>0.4"</a:t>
              </a:r>
            </a:p>
            <a:p>
              <a:pPr>
                <a:defRPr sz="2800">
                  <a:solidFill>
                    <a:srgbClr val="000000"/>
                  </a:solidFill>
                  <a:latin typeface="Consolas"/>
                  <a:ea typeface="Consolas"/>
                  <a:cs typeface="Consolas"/>
                  <a:sym typeface="Consolas"/>
                </a:defRPr>
              </a:pPr>
              <a:r>
                <a:rPr>
                  <a:solidFill>
                    <a:schemeClr val="tx1"/>
                  </a:solidFill>
                </a:rPr>
                <a:t>|- - - - 0 - - - - - -|</a:t>
              </a:r>
            </a:p>
          </p:txBody>
        </p:sp>
      </p:grpSp>
    </p:spTree>
  </p:cSld>
  <p:clrMapOvr>
    <a:masterClrMapping/>
  </p:clrMapOvr>
  <p:transition spd="med"/>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9" name="Drawable class represents a graphical asset that can be incorporated in the layout file (logo, profile image, etc.)…"/>
          <p:cNvSpPr txBox="1">
            <a:spLocks noGrp="1"/>
          </p:cNvSpPr>
          <p:nvPr>
            <p:ph type="body" idx="1"/>
          </p:nvPr>
        </p:nvSpPr>
        <p:spPr>
          <a:prstGeom prst="rect">
            <a:avLst/>
          </a:prstGeom>
        </p:spPr>
        <p:txBody>
          <a:bodyPr>
            <a:normAutofit lnSpcReduction="10000"/>
          </a:bodyPr>
          <a:lstStyle/>
          <a:p>
            <a:pPr marL="356759" indent="-356759" defTabSz="1206253">
              <a:spcBef>
                <a:spcPts val="500"/>
              </a:spcBef>
              <a:defRPr sz="2772">
                <a:solidFill>
                  <a:srgbClr val="000000"/>
                </a:solidFill>
                <a:latin typeface="+mj-lt"/>
                <a:ea typeface="+mj-ea"/>
                <a:cs typeface="+mj-cs"/>
                <a:sym typeface="Helvetica"/>
              </a:defRPr>
            </a:pPr>
            <a:r>
              <a:rPr sz="3000">
                <a:solidFill>
                  <a:schemeClr val="tx1"/>
                </a:solidFill>
                <a:latin typeface="Calibri (Body)"/>
                <a:ea typeface="+mj-ea"/>
                <a:cs typeface="+mj-cs"/>
              </a:rPr>
              <a:t>Drawable class represents a </a:t>
            </a:r>
            <a:r>
              <a:rPr sz="3000" b="1">
                <a:solidFill>
                  <a:schemeClr val="accent1"/>
                </a:solidFill>
                <a:latin typeface="Calibri (Body)"/>
                <a:ea typeface="+mj-ea"/>
                <a:cs typeface="+mj-cs"/>
              </a:rPr>
              <a:t>graphical asset </a:t>
            </a:r>
            <a:r>
              <a:rPr sz="3000">
                <a:solidFill>
                  <a:schemeClr val="tx1"/>
                </a:solidFill>
                <a:latin typeface="Calibri (Body)"/>
                <a:ea typeface="+mj-ea"/>
                <a:cs typeface="+mj-cs"/>
              </a:rPr>
              <a:t>that can be incorporated in the layout file (logo, profile image, etc.)</a:t>
            </a:r>
          </a:p>
          <a:p>
            <a:pPr marL="356759" indent="-356759" defTabSz="1206253">
              <a:spcBef>
                <a:spcPts val="500"/>
              </a:spcBef>
              <a:defRPr sz="2772">
                <a:solidFill>
                  <a:srgbClr val="000000"/>
                </a:solidFill>
                <a:latin typeface="+mj-lt"/>
                <a:ea typeface="+mj-ea"/>
                <a:cs typeface="+mj-cs"/>
                <a:sym typeface="Helvetica"/>
              </a:defRPr>
            </a:pPr>
            <a:r>
              <a:rPr sz="3000">
                <a:solidFill>
                  <a:schemeClr val="tx1"/>
                </a:solidFill>
                <a:latin typeface="Calibri (Body)"/>
                <a:ea typeface="+mj-ea"/>
                <a:cs typeface="+mj-cs"/>
              </a:rPr>
              <a:t>It is the input of the </a:t>
            </a:r>
            <a:r>
              <a:rPr sz="3000" b="1" err="1">
                <a:solidFill>
                  <a:schemeClr val="accent1"/>
                </a:solidFill>
                <a:latin typeface="Calibri (Body)"/>
                <a:ea typeface="+mj-ea"/>
                <a:cs typeface="+mj-cs"/>
              </a:rPr>
              <a:t>ImageView</a:t>
            </a:r>
            <a:r>
              <a:rPr sz="3000">
                <a:solidFill>
                  <a:schemeClr val="tx1"/>
                </a:solidFill>
                <a:latin typeface="Calibri (Body)"/>
                <a:ea typeface="+mj-ea"/>
                <a:cs typeface="+mj-cs"/>
              </a:rPr>
              <a:t> UI element</a:t>
            </a:r>
          </a:p>
          <a:p>
            <a:pPr marL="356759" indent="-356759" defTabSz="1206253">
              <a:spcBef>
                <a:spcPts val="500"/>
              </a:spcBef>
              <a:defRPr sz="2772">
                <a:solidFill>
                  <a:srgbClr val="000000"/>
                </a:solidFill>
                <a:latin typeface="+mj-lt"/>
                <a:ea typeface="+mj-ea"/>
                <a:cs typeface="+mj-cs"/>
                <a:sym typeface="Helvetica"/>
              </a:defRPr>
            </a:pPr>
            <a:r>
              <a:rPr sz="3000">
                <a:solidFill>
                  <a:schemeClr val="tx1"/>
                </a:solidFill>
                <a:latin typeface="Calibri (Body)"/>
                <a:ea typeface="+mj-ea"/>
                <a:cs typeface="+mj-cs"/>
                <a:sym typeface="Helvetica"/>
              </a:rPr>
              <a:t>A </a:t>
            </a:r>
            <a:r>
              <a:rPr sz="3000" b="1">
                <a:solidFill>
                  <a:schemeClr val="accent1"/>
                </a:solidFill>
                <a:latin typeface="Calibri (Body)"/>
                <a:ea typeface="+mj-ea"/>
                <a:cs typeface="+mj-cs"/>
                <a:sym typeface="Helvetica"/>
              </a:rPr>
              <a:t>drawable source</a:t>
            </a:r>
            <a:r>
              <a:rPr sz="3000">
                <a:solidFill>
                  <a:schemeClr val="accent1"/>
                </a:solidFill>
                <a:latin typeface="Calibri (Body)"/>
                <a:ea typeface="+mj-ea"/>
                <a:cs typeface="+mj-cs"/>
                <a:sym typeface="Helvetica"/>
              </a:rPr>
              <a:t> </a:t>
            </a:r>
            <a:r>
              <a:rPr sz="3000">
                <a:solidFill>
                  <a:schemeClr val="tx1"/>
                </a:solidFill>
                <a:latin typeface="Calibri (Body)"/>
                <a:ea typeface="+mj-ea"/>
                <a:cs typeface="+mj-cs"/>
                <a:sym typeface="Helvetica"/>
              </a:rPr>
              <a:t>is the image to be shown (JPEG, PNG, SVG, etc.)</a:t>
            </a:r>
          </a:p>
          <a:p>
            <a:pPr marL="356759" indent="-356759" defTabSz="1206253">
              <a:spcBef>
                <a:spcPts val="500"/>
              </a:spcBef>
              <a:defRPr sz="2772">
                <a:solidFill>
                  <a:srgbClr val="000000"/>
                </a:solidFill>
                <a:latin typeface="+mj-lt"/>
                <a:ea typeface="+mj-ea"/>
                <a:cs typeface="+mj-cs"/>
                <a:sym typeface="Helvetica"/>
              </a:defRPr>
            </a:pPr>
            <a:endParaRPr sz="3000">
              <a:solidFill>
                <a:schemeClr val="tx1"/>
              </a:solidFill>
              <a:latin typeface="Calibri (Body)"/>
              <a:ea typeface="+mj-ea"/>
              <a:cs typeface="+mj-cs"/>
              <a:sym typeface="Helvetica"/>
            </a:endParaRPr>
          </a:p>
          <a:p>
            <a:pPr marL="356759" indent="-356759" defTabSz="1206253">
              <a:spcBef>
                <a:spcPts val="500"/>
              </a:spcBef>
              <a:defRPr sz="2772">
                <a:solidFill>
                  <a:srgbClr val="000000"/>
                </a:solidFill>
                <a:latin typeface="+mj-lt"/>
                <a:ea typeface="+mj-ea"/>
                <a:cs typeface="+mj-cs"/>
                <a:sym typeface="Helvetica"/>
              </a:defRPr>
            </a:pPr>
            <a:endParaRPr sz="3000">
              <a:solidFill>
                <a:schemeClr val="tx1"/>
              </a:solidFill>
              <a:latin typeface="Calibri (Body)"/>
              <a:ea typeface="+mj-ea"/>
              <a:cs typeface="+mj-cs"/>
              <a:sym typeface="Helvetica"/>
            </a:endParaRPr>
          </a:p>
          <a:p>
            <a:pPr marL="356759" indent="-356759" defTabSz="1206253">
              <a:spcBef>
                <a:spcPts val="500"/>
              </a:spcBef>
              <a:defRPr sz="2772">
                <a:solidFill>
                  <a:srgbClr val="000000"/>
                </a:solidFill>
                <a:latin typeface="+mj-lt"/>
                <a:ea typeface="+mj-ea"/>
                <a:cs typeface="+mj-cs"/>
                <a:sym typeface="Helvetica"/>
              </a:defRPr>
            </a:pPr>
            <a:endParaRPr sz="3000">
              <a:solidFill>
                <a:schemeClr val="tx1"/>
              </a:solidFill>
              <a:latin typeface="Calibri (Body)"/>
              <a:ea typeface="+mj-ea"/>
              <a:cs typeface="+mj-cs"/>
              <a:sym typeface="Helvetica"/>
            </a:endParaRPr>
          </a:p>
          <a:p>
            <a:pPr marL="356759" indent="-356759" defTabSz="1206253">
              <a:spcBef>
                <a:spcPts val="500"/>
              </a:spcBef>
              <a:defRPr sz="2772">
                <a:solidFill>
                  <a:srgbClr val="000000"/>
                </a:solidFill>
                <a:latin typeface="+mj-lt"/>
                <a:ea typeface="+mj-ea"/>
                <a:cs typeface="+mj-cs"/>
                <a:sym typeface="Helvetica"/>
              </a:defRPr>
            </a:pPr>
            <a:endParaRPr sz="3000">
              <a:solidFill>
                <a:schemeClr val="tx1"/>
              </a:solidFill>
              <a:latin typeface="Calibri (Body)"/>
              <a:ea typeface="+mj-ea"/>
              <a:cs typeface="+mj-cs"/>
              <a:sym typeface="Helvetica"/>
            </a:endParaRPr>
          </a:p>
          <a:p>
            <a:pPr marL="356759" indent="-356759" defTabSz="1206253">
              <a:spcBef>
                <a:spcPts val="500"/>
              </a:spcBef>
              <a:defRPr sz="2772">
                <a:solidFill>
                  <a:srgbClr val="000000"/>
                </a:solidFill>
                <a:latin typeface="+mj-lt"/>
                <a:ea typeface="+mj-ea"/>
                <a:cs typeface="+mj-cs"/>
                <a:sym typeface="Helvetica"/>
              </a:defRPr>
            </a:pPr>
            <a:endParaRPr sz="3000">
              <a:solidFill>
                <a:schemeClr val="tx1"/>
              </a:solidFill>
              <a:latin typeface="Calibri (Body)"/>
              <a:ea typeface="+mj-ea"/>
              <a:cs typeface="+mj-cs"/>
              <a:sym typeface="Helvetica"/>
            </a:endParaRPr>
          </a:p>
          <a:p>
            <a:pPr marL="356759" indent="-356759" defTabSz="1206253">
              <a:spcBef>
                <a:spcPts val="500"/>
              </a:spcBef>
              <a:defRPr sz="2772">
                <a:solidFill>
                  <a:srgbClr val="000000"/>
                </a:solidFill>
                <a:latin typeface="+mj-lt"/>
                <a:ea typeface="+mj-ea"/>
                <a:cs typeface="+mj-cs"/>
                <a:sym typeface="Helvetica"/>
              </a:defRPr>
            </a:pPr>
            <a:r>
              <a:rPr sz="3000">
                <a:solidFill>
                  <a:schemeClr val="tx1"/>
                </a:solidFill>
                <a:latin typeface="Calibri (Body)"/>
                <a:ea typeface="+mj-ea"/>
                <a:cs typeface="+mj-cs"/>
                <a:sym typeface="Helvetica"/>
              </a:rPr>
              <a:t>For images always use "</a:t>
            </a:r>
            <a:r>
              <a:rPr sz="3000" b="1" err="1">
                <a:solidFill>
                  <a:schemeClr val="accent1"/>
                </a:solidFill>
                <a:latin typeface="Calibri (Body)"/>
                <a:ea typeface="+mj-ea"/>
                <a:cs typeface="+mj-cs"/>
                <a:sym typeface="Helvetica"/>
              </a:rPr>
              <a:t>src</a:t>
            </a:r>
            <a:r>
              <a:rPr sz="3000">
                <a:solidFill>
                  <a:schemeClr val="tx1"/>
                </a:solidFill>
                <a:latin typeface="Calibri (Body)"/>
                <a:ea typeface="+mj-ea"/>
                <a:cs typeface="+mj-cs"/>
                <a:sym typeface="Helvetica"/>
              </a:rPr>
              <a:t>" and not </a:t>
            </a:r>
            <a:r>
              <a:rPr lang="bg-BG" sz="3000">
                <a:solidFill>
                  <a:schemeClr val="tx1"/>
                </a:solidFill>
                <a:latin typeface="Calibri (Body)"/>
                <a:ea typeface="+mj-ea"/>
                <a:cs typeface="+mj-cs"/>
                <a:sym typeface="Helvetica"/>
              </a:rPr>
              <a:t>"</a:t>
            </a:r>
            <a:r>
              <a:rPr sz="3000" b="1">
                <a:solidFill>
                  <a:schemeClr val="accent1"/>
                </a:solidFill>
                <a:latin typeface="Calibri (Body)"/>
                <a:ea typeface="+mj-ea"/>
                <a:cs typeface="+mj-cs"/>
                <a:sym typeface="Helvetica"/>
              </a:rPr>
              <a:t>background</a:t>
            </a:r>
            <a:r>
              <a:rPr sz="3000">
                <a:solidFill>
                  <a:schemeClr val="tx1"/>
                </a:solidFill>
                <a:latin typeface="Calibri (Body)"/>
                <a:ea typeface="+mj-ea"/>
                <a:cs typeface="+mj-cs"/>
                <a:sym typeface="Helvetica"/>
              </a:rPr>
              <a:t>" as it provides extra features to scale and transform the image</a:t>
            </a:r>
          </a:p>
        </p:txBody>
      </p:sp>
      <p:sp>
        <p:nvSpPr>
          <p:cNvPr id="550" name="Drawables"/>
          <p:cNvSpPr txBox="1">
            <a:spLocks noGrp="1"/>
          </p:cNvSpPr>
          <p:nvPr>
            <p:ph type="title"/>
          </p:nvPr>
        </p:nvSpPr>
        <p:spPr>
          <a:prstGeom prst="rect">
            <a:avLst/>
          </a:prstGeom>
        </p:spPr>
        <p:txBody>
          <a:bodyPr/>
          <a:lstStyle/>
          <a:p>
            <a:r>
              <a:t>Drawables</a:t>
            </a:r>
          </a:p>
        </p:txBody>
      </p:sp>
      <p:grpSp>
        <p:nvGrpSpPr>
          <p:cNvPr id="553" name="var intVar = 1 // can be reassigned anytime (mutable)…"/>
          <p:cNvGrpSpPr/>
          <p:nvPr/>
        </p:nvGrpSpPr>
        <p:grpSpPr>
          <a:xfrm>
            <a:off x="550503" y="3339380"/>
            <a:ext cx="8052322" cy="2138950"/>
            <a:chOff x="0" y="-2439"/>
            <a:chExt cx="11090996" cy="2138949"/>
          </a:xfrm>
        </p:grpSpPr>
        <p:sp>
          <p:nvSpPr>
            <p:cNvPr id="551" name="Rectangle"/>
            <p:cNvSpPr/>
            <p:nvPr/>
          </p:nvSpPr>
          <p:spPr>
            <a:xfrm>
              <a:off x="0" y="0"/>
              <a:ext cx="11090996" cy="212645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52" name="val intArray = Array&lt;Int&gt;(size: 5) { i -&gt; i }…"/>
            <p:cNvSpPr txBox="1"/>
            <p:nvPr/>
          </p:nvSpPr>
          <p:spPr>
            <a:xfrm>
              <a:off x="3737" y="-2439"/>
              <a:ext cx="11087259" cy="21389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latin typeface="Consolas"/>
                  <a:ea typeface="Consolas"/>
                  <a:cs typeface="Consolas"/>
                  <a:sym typeface="Consolas"/>
                </a:defRPr>
              </a:pPr>
              <a:r>
                <a:rPr>
                  <a:solidFill>
                    <a:schemeClr val="tx1"/>
                  </a:solidFill>
                </a:rPr>
                <a:t>&lt;ImageView</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android:layout_width="50dp"</a:t>
              </a:r>
            </a:p>
            <a:p>
              <a:pPr>
                <a:defRPr sz="2800">
                  <a:solidFill>
                    <a:srgbClr val="000000"/>
                  </a:solidFill>
                  <a:latin typeface="Consolas"/>
                  <a:ea typeface="Consolas"/>
                  <a:cs typeface="Consolas"/>
                  <a:sym typeface="Consolas"/>
                </a:defRPr>
              </a:pPr>
              <a:r>
                <a:rPr>
                  <a:solidFill>
                    <a:schemeClr val="tx1"/>
                  </a:solidFill>
                </a:rPr>
                <a:t>  android:layout_height="50dp"</a:t>
              </a:r>
            </a:p>
            <a:p>
              <a:pPr>
                <a:defRPr sz="2800">
                  <a:solidFill>
                    <a:srgbClr val="000000"/>
                  </a:solidFill>
                  <a:latin typeface="Consolas"/>
                  <a:ea typeface="Consolas"/>
                  <a:cs typeface="Consolas"/>
                  <a:sym typeface="Consolas"/>
                </a:defRPr>
              </a:pPr>
              <a:r>
                <a:rPr>
                  <a:solidFill>
                    <a:schemeClr val="tx1"/>
                  </a:solidFill>
                </a:rPr>
                <a:t>  android:src="@drawable/some_image" /&gt;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4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5" name="Examples of some of the motions that can be achieved in Android:…"/>
          <p:cNvSpPr txBox="1">
            <a:spLocks noGrp="1"/>
          </p:cNvSpPr>
          <p:nvPr>
            <p:ph type="body" sz="half" idx="1"/>
          </p:nvPr>
        </p:nvSpPr>
        <p:spPr>
          <a:xfrm>
            <a:off x="190402" y="1196123"/>
            <a:ext cx="11818096" cy="1773710"/>
          </a:xfrm>
          <a:prstGeom prst="rect">
            <a:avLst/>
          </a:prstGeom>
        </p:spPr>
        <p:txBody>
          <a:bodyPr>
            <a:normAutofit fontScale="92500" lnSpcReduction="20000"/>
          </a:bodyPr>
          <a:lstStyle/>
          <a:p>
            <a:pPr marL="360362" indent="-360362">
              <a:defRPr sz="2800">
                <a:solidFill>
                  <a:srgbClr val="000000"/>
                </a:solidFill>
                <a:latin typeface="+mj-lt"/>
                <a:ea typeface="+mj-ea"/>
                <a:cs typeface="+mj-cs"/>
                <a:sym typeface="Helvetica"/>
              </a:defRPr>
            </a:pPr>
            <a:r>
              <a:rPr sz="3000">
                <a:solidFill>
                  <a:schemeClr val="tx1"/>
                </a:solidFill>
                <a:latin typeface="Calibri (Body)"/>
                <a:ea typeface="+mj-ea"/>
                <a:cs typeface="+mj-cs"/>
              </a:rPr>
              <a:t>Examples of some of the motions that can be achieved in Android:</a:t>
            </a:r>
            <a:endParaRPr lang="en-US" sz="3000">
              <a:solidFill>
                <a:schemeClr val="tx1"/>
              </a:solidFill>
              <a:latin typeface="Calibri (Body)"/>
              <a:ea typeface="+mj-ea"/>
              <a:cs typeface="+mj-cs"/>
            </a:endParaRPr>
          </a:p>
          <a:p>
            <a:pPr marL="0" indent="0">
              <a:buNone/>
              <a:defRPr sz="2800">
                <a:solidFill>
                  <a:srgbClr val="000000"/>
                </a:solidFill>
                <a:latin typeface="+mj-lt"/>
                <a:ea typeface="+mj-ea"/>
                <a:cs typeface="+mj-cs"/>
                <a:sym typeface="Helvetica"/>
              </a:defRPr>
            </a:pPr>
            <a:endParaRPr sz="3000">
              <a:solidFill>
                <a:schemeClr val="tx1"/>
              </a:solidFill>
              <a:latin typeface="Calibri (Body)"/>
              <a:ea typeface="+mj-ea"/>
              <a:cs typeface="+mj-cs"/>
            </a:endParaRPr>
          </a:p>
          <a:p>
            <a:pPr marL="0" indent="0" algn="ctr">
              <a:buNone/>
              <a:defRPr sz="2800">
                <a:solidFill>
                  <a:schemeClr val="accent3"/>
                </a:solidFill>
                <a:latin typeface="+mj-lt"/>
                <a:ea typeface="+mj-ea"/>
                <a:cs typeface="+mj-cs"/>
                <a:sym typeface="Helvetica"/>
              </a:defRPr>
            </a:pPr>
            <a:r>
              <a:rPr sz="3000">
                <a:solidFill>
                  <a:schemeClr val="tx1"/>
                </a:solidFill>
                <a:latin typeface="Calibri (Body)"/>
                <a:ea typeface="+mj-ea"/>
                <a:cs typeface="+mj-cs"/>
                <a:hlinkClick r:id="rId2">
                  <a:extLst>
                    <a:ext uri="{A12FA001-AC4F-418D-AE19-62706E023703}">
                      <ahyp:hlinkClr xmlns:ahyp="http://schemas.microsoft.com/office/drawing/2018/hyperlinkcolor" val="tx"/>
                    </a:ext>
                  </a:extLst>
                </a:hlinkClick>
              </a:rPr>
              <a:t>https://developer.android.com/develop/ui/views/animations/motionlayout/examples</a:t>
            </a:r>
            <a:endParaRPr sz="3000">
              <a:solidFill>
                <a:schemeClr val="tx1"/>
              </a:solidFill>
              <a:latin typeface="Calibri (Body)"/>
              <a:ea typeface="+mj-ea"/>
              <a:cs typeface="+mj-cs"/>
            </a:endParaRPr>
          </a:p>
        </p:txBody>
      </p:sp>
      <p:sp>
        <p:nvSpPr>
          <p:cNvPr id="556" name="Motions"/>
          <p:cNvSpPr txBox="1">
            <a:spLocks noGrp="1"/>
          </p:cNvSpPr>
          <p:nvPr>
            <p:ph type="title"/>
          </p:nvPr>
        </p:nvSpPr>
        <p:spPr>
          <a:prstGeom prst="rect">
            <a:avLst/>
          </a:prstGeom>
        </p:spPr>
        <p:txBody>
          <a:bodyPr/>
          <a:lstStyle/>
          <a:p>
            <a:r>
              <a:t>Motions</a:t>
            </a:r>
          </a:p>
        </p:txBody>
      </p:sp>
    </p:spTree>
  </p:cSld>
  <p:clrMapOvr>
    <a:masterClrMapping/>
  </p:clrMapOvr>
  <p:transition spd="med"/>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8" name="Questions"/>
          <p:cNvSpPr txBox="1">
            <a:spLocks noGrp="1"/>
          </p:cNvSpPr>
          <p:nvPr>
            <p:ph type="title"/>
          </p:nvPr>
        </p:nvSpPr>
        <p:spPr>
          <a:xfrm>
            <a:off x="809625" y="703242"/>
            <a:ext cx="5916378"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9" name="CustomShape 1"/>
          <p:cNvSpPr txBox="1"/>
          <p:nvPr/>
        </p:nvSpPr>
        <p:spPr>
          <a:xfrm>
            <a:off x="262440" y="1178998"/>
            <a:ext cx="8550721" cy="5489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360360" indent="-359638">
              <a:spcBef>
                <a:spcPts val="600"/>
              </a:spcBef>
              <a:buClr>
                <a:srgbClr val="234465"/>
              </a:buClr>
              <a:buSzTx/>
              <a:buChar char="▪"/>
              <a:defRPr sz="3200" spc="-100">
                <a:latin typeface="+mn-lt"/>
                <a:ea typeface="+mn-ea"/>
                <a:cs typeface="+mn-cs"/>
                <a:sym typeface="Calibri"/>
              </a:defRPr>
            </a:pPr>
            <a:r>
              <a:t>Software University – High-Quality Education, Profession and Job for Software Developers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Foundation</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 Facebook</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Forums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6"/>
              </a:rPr>
              <a:t>forum.softuni.bg</a:t>
            </a:r>
          </a:p>
        </p:txBody>
      </p:sp>
      <p:sp>
        <p:nvSpPr>
          <p:cNvPr id="580" name="CustomShape 2"/>
          <p:cNvSpPr txBox="1"/>
          <p:nvPr/>
        </p:nvSpPr>
        <p:spPr>
          <a:xfrm>
            <a:off x="244440" y="258627"/>
            <a:ext cx="9597961" cy="582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Trainings @ Software University (SoftUni)</a:t>
            </a:r>
          </a:p>
        </p:txBody>
      </p:sp>
      <p:sp>
        <p:nvSpPr>
          <p:cNvPr id="581" name="CustomShape 3"/>
          <p:cNvSpPr txBox="1">
            <a:spLocks noGrp="1"/>
          </p:cNvSpPr>
          <p:nvPr>
            <p:ph type="sldNum" sz="quarter" idx="4294967295"/>
          </p:nvPr>
        </p:nvSpPr>
        <p:spPr>
          <a:xfrm>
            <a:off x="11888576" y="6576207"/>
            <a:ext cx="231181" cy="22707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117</a:t>
            </a:fld>
            <a:endParaRPr/>
          </a:p>
        </p:txBody>
      </p:sp>
    </p:spTree>
  </p:cSld>
  <p:clrMapOvr>
    <a:masterClrMapping/>
  </p:clrMapOvr>
  <p:transition spd="med"/>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3" name="Slide Number Placeholder 1"/>
          <p:cNvSpPr txBox="1">
            <a:spLocks noGrp="1"/>
          </p:cNvSpPr>
          <p:nvPr>
            <p:ph type="sldNum" sz="quarter" idx="4294967295"/>
          </p:nvPr>
        </p:nvSpPr>
        <p:spPr>
          <a:xfrm>
            <a:off x="11887565" y="6575487"/>
            <a:ext cx="232874"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118</a:t>
            </a:fld>
            <a:endParaRPr/>
          </a:p>
        </p:txBody>
      </p:sp>
      <p:sp>
        <p:nvSpPr>
          <p:cNvPr id="584" name="Text Placeholder 2"/>
          <p:cNvSpPr txBox="1">
            <a:spLocks noGrp="1"/>
          </p:cNvSpPr>
          <p:nvPr>
            <p:ph type="body" idx="1"/>
          </p:nvPr>
        </p:nvSpPr>
        <p:spPr>
          <a:xfrm>
            <a:off x="190399" y="1196122"/>
            <a:ext cx="11818102" cy="5528771"/>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85"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86" name="Picture License" descr="Picture License"/>
          <p:cNvPicPr>
            <a:picLocks noChangeAspect="1"/>
          </p:cNvPicPr>
          <p:nvPr/>
        </p:nvPicPr>
        <p:blipFill>
          <a:blip r:embed="rId4"/>
          <a:stretch>
            <a:fillRect/>
          </a:stretch>
        </p:blipFill>
        <p:spPr>
          <a:xfrm>
            <a:off x="9745198" y="4445279"/>
            <a:ext cx="1930323" cy="2043003"/>
          </a:xfrm>
          <a:prstGeom prst="rect">
            <a:avLst/>
          </a:prstGeom>
          <a:ln w="12700">
            <a:miter lim="400000"/>
          </a:ln>
        </p:spPr>
      </p:pic>
    </p:spTree>
  </p:cSld>
  <p:clrMapOvr>
    <a:masterClrMapping/>
  </p:clrMapOvr>
  <p:transition spd="med"/>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6" name="https://softuni.org"/>
          <p:cNvSpPr txBox="1">
            <a:spLocks noGrp="1"/>
          </p:cNvSpPr>
          <p:nvPr>
            <p:ph type="body" sz="quarter" idx="1"/>
          </p:nvPr>
        </p:nvSpPr>
        <p:spPr>
          <a:xfrm>
            <a:off x="8708504" y="6130861"/>
            <a:ext cx="2951523" cy="341561"/>
          </a:xfrm>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47" name="Text Placeholder Company Name"/>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4499"/>
              </a:lnSpc>
            </a:lvl1pPr>
          </a:lstStyle>
          <a:p>
            <a:r>
              <a:t>Software University</a:t>
            </a:r>
          </a:p>
        </p:txBody>
      </p:sp>
      <p:sp>
        <p:nvSpPr>
          <p:cNvPr id="448" name="Text Placeholder Author Position"/>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lvl1pPr>
          </a:lstStyle>
          <a:p>
            <a:r>
              <a:t>Technical Trainers</a:t>
            </a:r>
          </a:p>
        </p:txBody>
      </p:sp>
      <p:sp>
        <p:nvSpPr>
          <p:cNvPr id="449" name="Text Placeholder Author Name"/>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01643">
              <a:lnSpc>
                <a:spcPct val="94499"/>
              </a:lnSpc>
              <a:defRPr sz="2500"/>
            </a:lvl1pPr>
          </a:lstStyle>
          <a:p>
            <a:r>
              <a:t>SoftUni Team</a:t>
            </a:r>
          </a:p>
        </p:txBody>
      </p:sp>
      <p:sp>
        <p:nvSpPr>
          <p:cNvPr id="450" name="Swift Basics"/>
          <p:cNvSpPr txBox="1">
            <a:spLocks noGrp="1"/>
          </p:cNvSpPr>
          <p:nvPr>
            <p:ph type="title"/>
          </p:nvPr>
        </p:nvSpPr>
        <p:spPr>
          <a:xfrm>
            <a:off x="554182" y="321499"/>
            <a:ext cx="11083636" cy="882660"/>
          </a:xfrm>
          <a:prstGeom prst="rect">
            <a:avLst/>
          </a:prstGeom>
        </p:spPr>
        <p:txBody>
          <a:bodyPr/>
          <a:lstStyle/>
          <a:p>
            <a:r>
              <a:rPr/>
              <a:t>Android Development with Kotlin</a:t>
            </a:r>
          </a:p>
        </p:txBody>
      </p:sp>
      <p:sp>
        <p:nvSpPr>
          <p:cNvPr id="451" name="Swift Basics"/>
          <p:cNvSpPr txBox="1"/>
          <p:nvPr/>
        </p:nvSpPr>
        <p:spPr>
          <a:xfrm>
            <a:off x="554182" y="1029366"/>
            <a:ext cx="11083636" cy="88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rPr/>
              <a:t>Android Application Navigation and Lifecycle</a:t>
            </a:r>
          </a:p>
        </p:txBody>
      </p:sp>
    </p:spTree>
  </p:cSld>
  <p:clrMapOvr>
    <a:masterClrMapping/>
  </p:clrMapOvr>
  <p:transition spd="med"/>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8" name="Slide Number"/>
          <p:cNvSpPr txBox="1">
            <a:spLocks noGrp="1"/>
          </p:cNvSpPr>
          <p:nvPr>
            <p:ph type="sldNum" sz="quarter" idx="4294967295"/>
          </p:nvPr>
        </p:nvSpPr>
        <p:spPr>
          <a:xfrm>
            <a:off x="11887566" y="6575487"/>
            <a:ext cx="232875"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469" name="The arithmetic operators are:…"/>
          <p:cNvSpPr txBox="1">
            <a:spLocks noGrp="1"/>
          </p:cNvSpPr>
          <p:nvPr>
            <p:ph type="body" idx="1"/>
          </p:nvPr>
        </p:nvSpPr>
        <p:spPr>
          <a:xfrm>
            <a:off x="2132482" y="1143153"/>
            <a:ext cx="10129234" cy="5546589"/>
          </a:xfrm>
          <a:prstGeom prst="rect">
            <a:avLst/>
          </a:prstGeom>
        </p:spPr>
        <p:txBody>
          <a:bodyPr/>
          <a:lstStyle/>
          <a:p>
            <a:pPr>
              <a:defRPr sz="3400"/>
            </a:pPr>
            <a:r>
              <a:rPr/>
              <a:t>The arithmetic operators are:</a:t>
            </a:r>
          </a:p>
          <a:p>
            <a:pPr lvl="1">
              <a:defRPr sz="3200"/>
            </a:pPr>
            <a:r>
              <a:rPr/>
              <a:t>Add: </a:t>
            </a:r>
            <a:r>
              <a:rPr b="1">
                <a:solidFill>
                  <a:schemeClr val="accent1"/>
                </a:solidFill>
                <a:latin typeface="Consolas" panose="020b0609020204030204" pitchFamily="49" charset="0"/>
              </a:rPr>
              <a:t>+</a:t>
            </a:r>
          </a:p>
          <a:p>
            <a:pPr lvl="1">
              <a:defRPr sz="3200"/>
            </a:pPr>
            <a:r>
              <a:rPr/>
              <a:t>Subtract: </a:t>
            </a:r>
            <a:r>
              <a:rPr b="1">
                <a:solidFill>
                  <a:schemeClr val="accent1"/>
                </a:solidFill>
                <a:latin typeface="Consolas" panose="020b0609020204030204" pitchFamily="49" charset="0"/>
              </a:rPr>
              <a:t>-</a:t>
            </a:r>
          </a:p>
          <a:p>
            <a:pPr lvl="1">
              <a:defRPr sz="3200"/>
            </a:pPr>
            <a:r>
              <a:rPr/>
              <a:t>Multiply: </a:t>
            </a:r>
            <a:r>
              <a:rPr b="1">
                <a:solidFill>
                  <a:schemeClr val="accent1"/>
                </a:solidFill>
                <a:latin typeface="Consolas" panose="020b0609020204030204" pitchFamily="49" charset="0"/>
              </a:rPr>
              <a:t>*</a:t>
            </a:r>
          </a:p>
          <a:p>
            <a:pPr lvl="1">
              <a:defRPr sz="3200"/>
            </a:pPr>
            <a:r>
              <a:rPr/>
              <a:t>Divide: </a:t>
            </a:r>
            <a:r>
              <a:rPr b="1">
                <a:solidFill>
                  <a:schemeClr val="accent1"/>
                </a:solidFill>
                <a:latin typeface="Consolas" panose="020b0609020204030204" pitchFamily="49" charset="0"/>
              </a:rPr>
              <a:t>/</a:t>
            </a:r>
          </a:p>
          <a:p>
            <a:pPr lvl="1">
              <a:defRPr sz="3200"/>
            </a:pPr>
            <a:r>
              <a:rPr/>
              <a:t>Remainder: </a:t>
            </a:r>
            <a:r>
              <a:rPr b="1">
                <a:solidFill>
                  <a:schemeClr val="accent1"/>
                </a:solidFill>
                <a:latin typeface="Consolas" panose="020b0609020204030204" pitchFamily="49" charset="0"/>
              </a:rPr>
              <a:t>%</a:t>
            </a:r>
          </a:p>
          <a:p>
            <a:pPr>
              <a:defRPr sz="3400"/>
            </a:pPr>
            <a:r>
              <a:rPr/>
              <a:t>Kotlin also supports many functions like </a:t>
            </a:r>
            <a:r>
              <a:rPr b="1">
                <a:solidFill>
                  <a:schemeClr val="accent1"/>
                </a:solidFill>
              </a:rPr>
              <a:t>min() </a:t>
            </a:r>
            <a:r>
              <a:rPr/>
              <a:t>and </a:t>
            </a:r>
            <a:r>
              <a:rPr b="1">
                <a:solidFill>
                  <a:schemeClr val="accent1"/>
                </a:solidFill>
              </a:rPr>
              <a:t>max()</a:t>
            </a:r>
            <a:r>
              <a:rPr>
                <a:solidFill>
                  <a:schemeClr val="tx1"/>
                </a:solidFill>
              </a:rPr>
              <a:t>,</a:t>
            </a:r>
            <a:r>
              <a:rPr>
                <a:solidFill>
                  <a:schemeClr val="accent1"/>
                </a:solidFill>
              </a:rPr>
              <a:t> </a:t>
            </a:r>
            <a:r>
              <a:rPr b="1">
                <a:solidFill>
                  <a:schemeClr val="accent1"/>
                </a:solidFill>
              </a:rPr>
              <a:t>sin() </a:t>
            </a:r>
            <a:r>
              <a:rPr/>
              <a:t>and </a:t>
            </a:r>
            <a:r>
              <a:rPr b="1">
                <a:solidFill>
                  <a:schemeClr val="accent1"/>
                </a:solidFill>
              </a:rPr>
              <a:t>cos()</a:t>
            </a:r>
            <a:r>
              <a:rPr/>
              <a:t>,</a:t>
            </a:r>
            <a:r>
              <a:rPr b="1"/>
              <a:t> </a:t>
            </a:r>
            <a:r>
              <a:rPr/>
              <a:t>different algorithms for rounding, etc.</a:t>
            </a:r>
          </a:p>
        </p:txBody>
      </p:sp>
      <p:sp>
        <p:nvSpPr>
          <p:cNvPr id="470" name="Arithmetic operators"/>
          <p:cNvSpPr txBox="1">
            <a:spLocks noGrp="1"/>
          </p:cNvSpPr>
          <p:nvPr>
            <p:ph type="title"/>
          </p:nvPr>
        </p:nvSpPr>
        <p:spPr>
          <a:xfrm>
            <a:off x="1296956" y="100748"/>
            <a:ext cx="8625521" cy="882657"/>
          </a:xfrm>
          <a:prstGeom prst="rect">
            <a:avLst/>
          </a:prstGeom>
        </p:spPr>
        <p:txBody>
          <a:bodyPr/>
          <a:lstStyle/>
          <a:p>
            <a:r>
              <a:rPr/>
              <a:t>Arithmetic </a:t>
            </a:r>
            <a:r>
              <a:rPr lang="en-US"/>
              <a:t>O</a:t>
            </a:r>
            <a:r>
              <a:rPr/>
              <a:t>perations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6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6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46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46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fill="hold"/>
                                        <p:tgtEl>
                                          <p:spTgt spid="4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1" uiExpand="1" build="p" bldLvl="5" advAuto="0"/>
    </p:bld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3" name="Content Placeholder 2"/>
          <p:cNvSpPr txBox="1">
            <a:spLocks noGrp="1"/>
          </p:cNvSpPr>
          <p:nvPr>
            <p:ph type="body" idx="1"/>
          </p:nvPr>
        </p:nvSpPr>
        <p:spPr>
          <a:xfrm>
            <a:off x="190399" y="1196122"/>
            <a:ext cx="11818102" cy="5528772"/>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rPr/>
              <a:t>sli.do</a:t>
            </a:r>
            <a:endParaRPr sz="7200"/>
          </a:p>
          <a:p>
            <a:pPr marL="0" indent="0" algn="ctr">
              <a:buSzTx/>
              <a:buNone/>
              <a:defRPr sz="9600" b="1"/>
            </a:pPr>
            <a:r>
              <a:rPr/>
              <a:t>#Android-Dev</a:t>
            </a:r>
          </a:p>
        </p:txBody>
      </p:sp>
      <p:sp>
        <p:nvSpPr>
          <p:cNvPr id="454" name="Title 3"/>
          <p:cNvSpPr txBox="1">
            <a:spLocks noGrp="1"/>
          </p:cNvSpPr>
          <p:nvPr>
            <p:ph type="title"/>
          </p:nvPr>
        </p:nvSpPr>
        <p:spPr>
          <a:xfrm>
            <a:off x="191943" y="83165"/>
            <a:ext cx="9503573" cy="882654"/>
          </a:xfrm>
          <a:prstGeom prst="rect">
            <a:avLst/>
          </a:prstGeom>
        </p:spPr>
        <p:txBody>
          <a:bodyPr/>
          <a:lstStyle/>
          <a:p>
            <a:r>
              <a:t>Questions?</a:t>
            </a:r>
          </a:p>
        </p:txBody>
      </p:sp>
      <p:sp>
        <p:nvSpPr>
          <p:cNvPr id="455" name="Slide Number"/>
          <p:cNvSpPr txBox="1">
            <a:spLocks noGrp="1"/>
          </p:cNvSpPr>
          <p:nvPr>
            <p:ph type="sldNum" sz="quarter" idx="4294967295"/>
          </p:nvPr>
        </p:nvSpPr>
        <p:spPr>
          <a:xfrm>
            <a:off x="11951934" y="6575486"/>
            <a:ext cx="168505" cy="2285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120</a:t>
            </a:fld>
            <a:endParaRPr/>
          </a:p>
        </p:txBody>
      </p:sp>
    </p:spTree>
  </p:cSld>
  <p:clrMapOvr>
    <a:masterClrMapping/>
  </p:clrMapOvr>
  <p:transition spd="med"/>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7" name="Text Placeholder 1"/>
          <p:cNvSpPr txBox="1">
            <a:spLocks noGrp="1"/>
          </p:cNvSpPr>
          <p:nvPr>
            <p:ph type="body" idx="1"/>
          </p:nvPr>
        </p:nvSpPr>
        <p:spPr>
          <a:xfrm>
            <a:off x="190399" y="1196122"/>
            <a:ext cx="11818102" cy="5528772"/>
          </a:xfrm>
          <a:prstGeom prst="rect">
            <a:avLst/>
          </a:prstGeom>
        </p:spPr>
        <p:txBody>
          <a:bodyPr>
            <a:normAutofit/>
          </a:bodyPr>
          <a:lstStyle/>
          <a:p>
            <a:pPr marL="504062" indent="-504062" defTabSz="859729">
              <a:lnSpc>
                <a:spcPct val="84000"/>
              </a:lnSpc>
              <a:spcBef>
                <a:spcPts val="1200"/>
              </a:spcBef>
              <a:buAutoNum type="arabicPeriod"/>
              <a:defRPr sz="3100">
                <a:solidFill>
                  <a:srgbClr val="000000"/>
                </a:solidFill>
              </a:defRPr>
            </a:pPr>
            <a:r>
              <a:rPr sz="3200">
                <a:solidFill>
                  <a:schemeClr val="tx1"/>
                </a:solidFill>
              </a:rPr>
              <a:t>Activity</a:t>
            </a:r>
          </a:p>
          <a:p>
            <a:pPr marL="504062" indent="-504062" defTabSz="859729">
              <a:lnSpc>
                <a:spcPct val="84000"/>
              </a:lnSpc>
              <a:spcBef>
                <a:spcPts val="1200"/>
              </a:spcBef>
              <a:buAutoNum type="arabicPeriod"/>
              <a:defRPr sz="3100">
                <a:solidFill>
                  <a:srgbClr val="000000"/>
                </a:solidFill>
              </a:defRPr>
            </a:pPr>
            <a:r>
              <a:rPr sz="3200">
                <a:solidFill>
                  <a:schemeClr val="tx1"/>
                </a:solidFill>
              </a:rPr>
              <a:t>Declare new Activity</a:t>
            </a:r>
          </a:p>
          <a:p>
            <a:pPr marL="504062" indent="-504062" defTabSz="859729">
              <a:lnSpc>
                <a:spcPct val="84000"/>
              </a:lnSpc>
              <a:spcBef>
                <a:spcPts val="1200"/>
              </a:spcBef>
              <a:buAutoNum type="arabicPeriod"/>
              <a:defRPr sz="3100">
                <a:solidFill>
                  <a:srgbClr val="000000"/>
                </a:solidFill>
              </a:defRPr>
            </a:pPr>
            <a:r>
              <a:rPr sz="3200">
                <a:solidFill>
                  <a:schemeClr val="tx1"/>
                </a:solidFill>
              </a:rPr>
              <a:t>Navigate to another Activity</a:t>
            </a:r>
          </a:p>
          <a:p>
            <a:pPr marL="504062" indent="-504062" defTabSz="859729">
              <a:lnSpc>
                <a:spcPct val="84000"/>
              </a:lnSpc>
              <a:spcBef>
                <a:spcPts val="1200"/>
              </a:spcBef>
              <a:buAutoNum type="arabicPeriod"/>
              <a:defRPr sz="3100">
                <a:solidFill>
                  <a:srgbClr val="000000"/>
                </a:solidFill>
              </a:defRPr>
            </a:pPr>
            <a:r>
              <a:rPr sz="3200">
                <a:solidFill>
                  <a:schemeClr val="tx1"/>
                </a:solidFill>
              </a:rPr>
              <a:t>Activity lifecycle stages</a:t>
            </a:r>
          </a:p>
          <a:p>
            <a:pPr marL="504062" indent="-504062" defTabSz="859729">
              <a:lnSpc>
                <a:spcPct val="84000"/>
              </a:lnSpc>
              <a:spcBef>
                <a:spcPts val="1200"/>
              </a:spcBef>
              <a:buAutoNum type="arabicPeriod"/>
              <a:defRPr sz="3100">
                <a:solidFill>
                  <a:srgbClr val="000000"/>
                </a:solidFill>
              </a:defRPr>
            </a:pPr>
            <a:r>
              <a:rPr sz="3200">
                <a:solidFill>
                  <a:schemeClr val="tx1"/>
                </a:solidFill>
              </a:rPr>
              <a:t>Fragments</a:t>
            </a:r>
          </a:p>
          <a:p>
            <a:pPr marL="504062" indent="-504062" defTabSz="859729">
              <a:lnSpc>
                <a:spcPct val="84000"/>
              </a:lnSpc>
              <a:spcBef>
                <a:spcPts val="1200"/>
              </a:spcBef>
              <a:buAutoNum type="arabicPeriod"/>
              <a:defRPr sz="3100">
                <a:solidFill>
                  <a:srgbClr val="000000"/>
                </a:solidFill>
              </a:defRPr>
            </a:pPr>
            <a:r>
              <a:rPr sz="3200">
                <a:solidFill>
                  <a:schemeClr val="tx1"/>
                </a:solidFill>
              </a:rPr>
              <a:t>Fragment Navigation Graph</a:t>
            </a:r>
          </a:p>
        </p:txBody>
      </p:sp>
      <p:sp>
        <p:nvSpPr>
          <p:cNvPr id="458"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59" name="Slide Number"/>
          <p:cNvSpPr txBox="1">
            <a:spLocks noGrp="1"/>
          </p:cNvSpPr>
          <p:nvPr>
            <p:ph type="sldNum" sz="quarter" idx="4294967295"/>
          </p:nvPr>
        </p:nvSpPr>
        <p:spPr>
          <a:xfrm>
            <a:off x="12023725" y="6575425"/>
            <a:ext cx="219999" cy="33308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lstStyle>
            <a:lvl1pPr algn="l">
              <a:defRPr sz="1800"/>
            </a:lvl1pPr>
          </a:lstStyle>
          <a:p>
            <a:fld id="{86CB4B4D-7CA3-9044-876B-883B54F8677D}" type="slidenum">
              <a:t>121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1" name="What is Kotlin?"/>
          <p:cNvSpPr txBox="1">
            <a:spLocks noGrp="1"/>
          </p:cNvSpPr>
          <p:nvPr>
            <p:ph type="body" sz="quarter" idx="1"/>
          </p:nvPr>
        </p:nvSpPr>
        <p:spPr>
          <a:xfrm>
            <a:off x="615109" y="5585916"/>
            <a:ext cx="10961783" cy="768087"/>
          </a:xfrm>
          <a:prstGeom prst="rect">
            <a:avLst/>
          </a:prstGeom>
        </p:spPr>
        <p:txBody>
          <a:bodyPr/>
          <a:lstStyle/>
          <a:p>
            <a:r>
              <a:t>Activity</a:t>
            </a:r>
          </a:p>
        </p:txBody>
      </p:sp>
      <p:sp>
        <p:nvSpPr>
          <p:cNvPr id="462" name="Kotlin Basics"/>
          <p:cNvSpPr txBox="1">
            <a:spLocks noGrp="1"/>
          </p:cNvSpPr>
          <p:nvPr>
            <p:ph type="title"/>
          </p:nvPr>
        </p:nvSpPr>
        <p:spPr>
          <a:xfrm>
            <a:off x="615109" y="4704824"/>
            <a:ext cx="10961783" cy="768088"/>
          </a:xfrm>
          <a:prstGeom prst="rect">
            <a:avLst/>
          </a:prstGeom>
        </p:spPr>
        <p:txBody>
          <a:bodyPr/>
          <a:lstStyle>
            <a:lvl1pPr>
              <a:defRPr sz="4200"/>
            </a:lvl1pPr>
          </a:lstStyle>
          <a:p>
            <a:r>
              <a:t>Android Basics</a:t>
            </a:r>
          </a:p>
        </p:txBody>
      </p:sp>
      <p:grpSp>
        <p:nvGrpSpPr>
          <p:cNvPr id="465" name="Group 1"/>
          <p:cNvGrpSpPr/>
          <p:nvPr/>
        </p:nvGrpSpPr>
        <p:grpSpPr>
          <a:xfrm>
            <a:off x="4007683" y="846470"/>
            <a:ext cx="3950211" cy="3678508"/>
            <a:chOff x="0" y="-1"/>
            <a:chExt cx="3950210" cy="3678506"/>
          </a:xfrm>
        </p:grpSpPr>
        <p:sp>
          <p:nvSpPr>
            <p:cNvPr id="463" name="Flowchart: Connector 6"/>
            <p:cNvSpPr/>
            <p:nvPr/>
          </p:nvSpPr>
          <p:spPr>
            <a:xfrm>
              <a:off x="-1" y="-2"/>
              <a:ext cx="3950211" cy="3678508"/>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a:latin typeface="+mn-lt"/>
                  <a:ea typeface="+mn-ea"/>
                  <a:cs typeface="+mn-cs"/>
                  <a:sym typeface="Helvetica"/>
                </a:defRPr>
              </a:pPr>
              <a:endParaRPr/>
            </a:p>
          </p:txBody>
        </p:sp>
        <p:pic>
          <p:nvPicPr>
            <p:cNvPr id="464" name="studio.icns" descr="studio.icns"/>
            <p:cNvPicPr>
              <a:picLocks noChangeAspect="1"/>
            </p:cNvPicPr>
            <p:nvPr/>
          </p:nvPicPr>
          <p:blipFill>
            <a:blip r:embed="rId2"/>
            <a:srcRect l="15432" t="16084" r="14717" b="19181"/>
            <a:stretch>
              <a:fillRect/>
            </a:stretch>
          </p:blipFill>
          <p:spPr>
            <a:xfrm>
              <a:off x="475487" y="407136"/>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7"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123</a:t>
            </a:fld>
            <a:endParaRPr/>
          </a:p>
        </p:txBody>
      </p:sp>
      <p:sp>
        <p:nvSpPr>
          <p:cNvPr id="468" name="Modern, intuitive, powerful programming language…"/>
          <p:cNvSpPr txBox="1">
            <a:spLocks noGrp="1"/>
          </p:cNvSpPr>
          <p:nvPr>
            <p:ph type="body" idx="1"/>
          </p:nvPr>
        </p:nvSpPr>
        <p:spPr>
          <a:xfrm>
            <a:off x="2305803" y="1257405"/>
            <a:ext cx="9730386" cy="5546593"/>
          </a:xfrm>
          <a:prstGeom prst="rect">
            <a:avLst/>
          </a:prstGeom>
        </p:spPr>
        <p:txBody>
          <a:bodyPr>
            <a:normAutofit/>
          </a:bodyPr>
          <a:lstStyle/>
          <a:p>
            <a:pPr>
              <a:spcBef>
                <a:spcPts val="1200"/>
              </a:spcBef>
              <a:defRPr sz="2800">
                <a:solidFill>
                  <a:srgbClr val="000000"/>
                </a:solidFill>
                <a:latin typeface="+mn-lt"/>
                <a:ea typeface="+mn-ea"/>
                <a:cs typeface="+mn-cs"/>
                <a:sym typeface="Helvetica"/>
              </a:defRPr>
            </a:pPr>
            <a:r>
              <a:rPr sz="3200">
                <a:solidFill>
                  <a:schemeClr val="tx1"/>
                </a:solidFill>
                <a:latin typeface="Calibri (Body)"/>
              </a:rPr>
              <a:t>A screen with a </a:t>
            </a:r>
            <a:r>
              <a:rPr sz="3200" b="1">
                <a:solidFill>
                  <a:schemeClr val="accent1"/>
                </a:solidFill>
                <a:latin typeface="Calibri (Body)"/>
              </a:rPr>
              <a:t>specific user interface </a:t>
            </a:r>
            <a:r>
              <a:rPr sz="3200">
                <a:solidFill>
                  <a:schemeClr val="tx1"/>
                </a:solidFill>
                <a:latin typeface="Calibri (Body)"/>
              </a:rPr>
              <a:t>presented to the end user</a:t>
            </a:r>
          </a:p>
          <a:p>
            <a:pPr>
              <a:spcBef>
                <a:spcPts val="1200"/>
              </a:spcBef>
              <a:defRPr sz="2800">
                <a:solidFill>
                  <a:srgbClr val="000000"/>
                </a:solidFill>
                <a:latin typeface="+mn-lt"/>
                <a:ea typeface="+mn-ea"/>
                <a:cs typeface="+mn-cs"/>
                <a:sym typeface="Helvetica"/>
              </a:defRPr>
            </a:pPr>
            <a:r>
              <a:rPr sz="3200">
                <a:solidFill>
                  <a:schemeClr val="tx1"/>
                </a:solidFill>
                <a:latin typeface="Calibri (Body)"/>
              </a:rPr>
              <a:t>User should be able to </a:t>
            </a:r>
            <a:r>
              <a:rPr sz="3200" b="1">
                <a:solidFill>
                  <a:schemeClr val="accent1"/>
                </a:solidFill>
                <a:latin typeface="Calibri (Body)"/>
              </a:rPr>
              <a:t>execute actions </a:t>
            </a:r>
            <a:r>
              <a:rPr sz="3200">
                <a:solidFill>
                  <a:schemeClr val="tx1"/>
                </a:solidFill>
                <a:latin typeface="Calibri (Body)"/>
              </a:rPr>
              <a:t>within the </a:t>
            </a:r>
            <a:br>
              <a:rPr lang="bg-BG" sz="3200">
                <a:solidFill>
                  <a:schemeClr val="tx1"/>
                </a:solidFill>
                <a:latin typeface="Calibri (Body)"/>
              </a:rPr>
            </a:br>
            <a:r>
              <a:rPr sz="3200">
                <a:solidFill>
                  <a:schemeClr val="tx1"/>
                </a:solidFill>
                <a:latin typeface="Calibri (Body)"/>
              </a:rPr>
              <a:t>same context</a:t>
            </a:r>
          </a:p>
          <a:p>
            <a:pPr>
              <a:spcBef>
                <a:spcPts val="1200"/>
              </a:spcBef>
              <a:defRPr sz="2800">
                <a:solidFill>
                  <a:srgbClr val="000000"/>
                </a:solidFill>
                <a:latin typeface="+mn-lt"/>
                <a:ea typeface="+mn-ea"/>
                <a:cs typeface="+mn-cs"/>
                <a:sym typeface="Helvetica"/>
              </a:defRPr>
            </a:pPr>
            <a:r>
              <a:rPr sz="3200">
                <a:solidFill>
                  <a:schemeClr val="tx1"/>
                </a:solidFill>
                <a:latin typeface="Calibri (Body)"/>
              </a:rPr>
              <a:t>Usually each activity represents a </a:t>
            </a:r>
            <a:r>
              <a:rPr sz="3200" b="1">
                <a:solidFill>
                  <a:schemeClr val="accent1"/>
                </a:solidFill>
                <a:latin typeface="Calibri (Body)"/>
              </a:rPr>
              <a:t>feature</a:t>
            </a:r>
            <a:r>
              <a:rPr sz="3200">
                <a:solidFill>
                  <a:schemeClr val="tx1"/>
                </a:solidFill>
                <a:latin typeface="Calibri (Body)"/>
              </a:rPr>
              <a:t> in the app</a:t>
            </a:r>
          </a:p>
        </p:txBody>
      </p:sp>
      <p:sp>
        <p:nvSpPr>
          <p:cNvPr id="469" name="What is Swift?"/>
          <p:cNvSpPr txBox="1">
            <a:spLocks noGrp="1"/>
          </p:cNvSpPr>
          <p:nvPr>
            <p:ph type="title"/>
          </p:nvPr>
        </p:nvSpPr>
        <p:spPr>
          <a:xfrm>
            <a:off x="1296956" y="100748"/>
            <a:ext cx="8625521" cy="882657"/>
          </a:xfrm>
          <a:prstGeom prst="rect">
            <a:avLst/>
          </a:prstGeom>
        </p:spPr>
        <p:txBody>
          <a:bodyPr/>
          <a:lstStyle/>
          <a:p>
            <a:r>
              <a:t>Activity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1" name="Every Activity should be declared in the AndroidManifest.xml file…"/>
          <p:cNvSpPr txBox="1">
            <a:spLocks noGrp="1"/>
          </p:cNvSpPr>
          <p:nvPr>
            <p:ph type="body" idx="1"/>
          </p:nvPr>
        </p:nvSpPr>
        <p:spPr>
          <a:xfrm>
            <a:off x="190402" y="1196123"/>
            <a:ext cx="11818096" cy="4837032"/>
          </a:xfrm>
          <a:prstGeom prst="rect">
            <a:avLst/>
          </a:prstGeom>
        </p:spPr>
        <p:txBody>
          <a:bodyPr>
            <a:noAutofit/>
          </a:bodyPr>
          <a:lstStyle/>
          <a:p>
            <a:pPr>
              <a:defRPr sz="2800">
                <a:solidFill>
                  <a:srgbClr val="000000"/>
                </a:solidFill>
                <a:latin typeface="+mn-lt"/>
                <a:ea typeface="+mn-ea"/>
                <a:cs typeface="+mn-cs"/>
                <a:sym typeface="Helvetica"/>
              </a:defRPr>
            </a:pPr>
            <a:r>
              <a:rPr sz="3200">
                <a:solidFill>
                  <a:schemeClr val="tx1"/>
                </a:solidFill>
                <a:latin typeface="Calibri (Body)"/>
              </a:rPr>
              <a:t>Every Activity should be declared in the </a:t>
            </a:r>
            <a:r>
              <a:rPr sz="3200" b="1">
                <a:solidFill>
                  <a:schemeClr val="accent1"/>
                </a:solidFill>
                <a:latin typeface="Calibri (Body)"/>
              </a:rPr>
              <a:t>AndroidManifest.xml </a:t>
            </a:r>
            <a:r>
              <a:rPr sz="3200">
                <a:solidFill>
                  <a:schemeClr val="tx1"/>
                </a:solidFill>
                <a:latin typeface="Calibri (Body)"/>
              </a:rPr>
              <a:t>file</a:t>
            </a:r>
          </a:p>
          <a:p>
            <a:pPr>
              <a:defRPr sz="2800">
                <a:solidFill>
                  <a:srgbClr val="000000"/>
                </a:solidFill>
                <a:latin typeface="+mn-lt"/>
                <a:ea typeface="+mn-ea"/>
                <a:cs typeface="+mn-cs"/>
                <a:sym typeface="Helvetica"/>
              </a:defRPr>
            </a:pPr>
            <a:r>
              <a:rPr sz="3200">
                <a:solidFill>
                  <a:schemeClr val="tx1"/>
                </a:solidFill>
                <a:latin typeface="Calibri (Body)"/>
              </a:rPr>
              <a:t>The name of the activity tag is the </a:t>
            </a:r>
            <a:r>
              <a:rPr sz="3200" b="1">
                <a:solidFill>
                  <a:schemeClr val="accent1"/>
                </a:solidFill>
                <a:latin typeface="Calibri (Body)"/>
              </a:rPr>
              <a:t>path</a:t>
            </a:r>
            <a:r>
              <a:rPr sz="3200">
                <a:solidFill>
                  <a:schemeClr val="tx1"/>
                </a:solidFill>
                <a:latin typeface="Calibri (Body)"/>
              </a:rPr>
              <a:t> to its package</a:t>
            </a:r>
          </a:p>
          <a:p>
            <a:pPr>
              <a:defRPr sz="2800">
                <a:solidFill>
                  <a:srgbClr val="000000"/>
                </a:solidFill>
                <a:latin typeface="+mn-lt"/>
                <a:ea typeface="+mn-ea"/>
                <a:cs typeface="+mn-cs"/>
                <a:sym typeface="Helvetica"/>
              </a:defRPr>
            </a:pPr>
            <a:r>
              <a:rPr sz="3200">
                <a:solidFill>
                  <a:schemeClr val="tx1"/>
                </a:solidFill>
                <a:latin typeface="Calibri (Body)"/>
              </a:rPr>
              <a:t>Orientation of the activity can be locked to </a:t>
            </a:r>
            <a:r>
              <a:rPr sz="3200" b="1">
                <a:solidFill>
                  <a:schemeClr val="accent1"/>
                </a:solidFill>
                <a:latin typeface="Calibri (Body)"/>
              </a:rPr>
              <a:t>portrait</a:t>
            </a:r>
            <a:r>
              <a:rPr sz="3200">
                <a:solidFill>
                  <a:schemeClr val="tx1"/>
                </a:solidFill>
                <a:latin typeface="Calibri (Body)"/>
              </a:rPr>
              <a:t> or </a:t>
            </a:r>
            <a:br>
              <a:rPr lang="bg-BG" sz="3200">
                <a:solidFill>
                  <a:schemeClr val="tx1"/>
                </a:solidFill>
                <a:latin typeface="Calibri (Body)"/>
              </a:rPr>
            </a:br>
            <a:r>
              <a:rPr sz="3200" b="1">
                <a:solidFill>
                  <a:schemeClr val="accent1"/>
                </a:solidFill>
                <a:latin typeface="Calibri (Body)"/>
              </a:rPr>
              <a:t>landscape</a:t>
            </a:r>
            <a:r>
              <a:rPr sz="3200">
                <a:solidFill>
                  <a:schemeClr val="tx1"/>
                </a:solidFill>
                <a:latin typeface="Calibri (Body)"/>
              </a:rPr>
              <a:t> mode</a:t>
            </a:r>
          </a:p>
          <a:p>
            <a:pPr>
              <a:defRPr sz="2800">
                <a:solidFill>
                  <a:srgbClr val="000000"/>
                </a:solidFill>
                <a:latin typeface="+mn-lt"/>
                <a:ea typeface="+mn-ea"/>
                <a:cs typeface="+mn-cs"/>
                <a:sym typeface="Helvetica"/>
              </a:defRPr>
            </a:pPr>
            <a:r>
              <a:rPr sz="3200">
                <a:solidFill>
                  <a:schemeClr val="tx1"/>
                </a:solidFill>
                <a:latin typeface="Calibri (Body)"/>
              </a:rPr>
              <a:t>Its behavior can be specified via </a:t>
            </a:r>
            <a:r>
              <a:rPr sz="3200" b="1">
                <a:solidFill>
                  <a:schemeClr val="accent1"/>
                </a:solidFill>
                <a:latin typeface="Calibri (Body)"/>
              </a:rPr>
              <a:t>intent filters</a:t>
            </a:r>
          </a:p>
          <a:p>
            <a:pPr>
              <a:defRPr sz="2800">
                <a:solidFill>
                  <a:srgbClr val="000000"/>
                </a:solidFill>
                <a:latin typeface="+mn-lt"/>
                <a:ea typeface="+mn-ea"/>
                <a:cs typeface="+mn-cs"/>
                <a:sym typeface="Helvetica"/>
              </a:defRPr>
            </a:pPr>
            <a:r>
              <a:rPr sz="3200">
                <a:solidFill>
                  <a:schemeClr val="tx1"/>
                </a:solidFill>
                <a:latin typeface="Calibri (Body)"/>
              </a:rPr>
              <a:t>There must be one activity with </a:t>
            </a:r>
            <a:r>
              <a:rPr sz="3200" b="1">
                <a:solidFill>
                  <a:schemeClr val="accent1"/>
                </a:solidFill>
                <a:latin typeface="Calibri (Body)"/>
              </a:rPr>
              <a:t>LAUNCHER</a:t>
            </a:r>
            <a:r>
              <a:rPr sz="3200">
                <a:solidFill>
                  <a:schemeClr val="tx1"/>
                </a:solidFill>
                <a:latin typeface="Calibri (Body)"/>
              </a:rPr>
              <a:t> category intent filter which is used for starter activity</a:t>
            </a:r>
          </a:p>
        </p:txBody>
      </p:sp>
      <p:sp>
        <p:nvSpPr>
          <p:cNvPr id="472" name="Declare new Activity"/>
          <p:cNvSpPr txBox="1">
            <a:spLocks noGrp="1"/>
          </p:cNvSpPr>
          <p:nvPr>
            <p:ph type="title"/>
          </p:nvPr>
        </p:nvSpPr>
        <p:spPr>
          <a:prstGeom prst="rect">
            <a:avLst/>
          </a:prstGeom>
        </p:spPr>
        <p:txBody>
          <a:bodyPr/>
          <a:lstStyle/>
          <a:p>
            <a:r>
              <a:rPr/>
              <a:t>Declare </a:t>
            </a:r>
            <a:r>
              <a:rPr lang="en-US"/>
              <a:t>N</a:t>
            </a:r>
            <a:r>
              <a:rPr/>
              <a:t>ew Activity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4" name="Declare new Activity"/>
          <p:cNvSpPr txBox="1">
            <a:spLocks noGrp="1"/>
          </p:cNvSpPr>
          <p:nvPr>
            <p:ph type="title"/>
          </p:nvPr>
        </p:nvSpPr>
        <p:spPr>
          <a:prstGeom prst="rect">
            <a:avLst/>
          </a:prstGeom>
        </p:spPr>
        <p:txBody>
          <a:bodyPr/>
          <a:lstStyle/>
          <a:p>
            <a:r>
              <a:rPr/>
              <a:t>Declare </a:t>
            </a:r>
            <a:r>
              <a:rPr lang="en-US"/>
              <a:t>N</a:t>
            </a:r>
            <a:r>
              <a:rPr/>
              <a:t>ew Activity</a:t>
            </a:r>
            <a:r>
              <a:rPr lang="en-US"/>
              <a:t> - Example</a:t>
            </a:r>
            <a:endParaRPr/>
          </a:p>
        </p:txBody>
      </p:sp>
      <p:grpSp>
        <p:nvGrpSpPr>
          <p:cNvPr id="477" name="var intVar = 1 // can be reassigned anytime (mutable)…"/>
          <p:cNvGrpSpPr/>
          <p:nvPr/>
        </p:nvGrpSpPr>
        <p:grpSpPr>
          <a:xfrm>
            <a:off x="195655" y="1538097"/>
            <a:ext cx="11917426" cy="4616484"/>
            <a:chOff x="0" y="-85485"/>
            <a:chExt cx="11917424" cy="4616482"/>
          </a:xfrm>
        </p:grpSpPr>
        <p:sp>
          <p:nvSpPr>
            <p:cNvPr id="475" name="Rectangle"/>
            <p:cNvSpPr/>
            <p:nvPr/>
          </p:nvSpPr>
          <p:spPr>
            <a:xfrm>
              <a:off x="0" y="0"/>
              <a:ext cx="11800689" cy="453099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76" name="val intArray = Array&lt;Int&gt;(size: 5) { i -&gt; i }…"/>
            <p:cNvSpPr txBox="1"/>
            <p:nvPr/>
          </p:nvSpPr>
          <p:spPr>
            <a:xfrm>
              <a:off x="116735" y="-85485"/>
              <a:ext cx="11800689" cy="45361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&lt;activity</a:t>
              </a:r>
            </a:p>
            <a:p>
              <a:pPr>
                <a:defRPr sz="2800">
                  <a:solidFill>
                    <a:srgbClr val="000000"/>
                  </a:solidFill>
                  <a:latin typeface="Consolas"/>
                  <a:ea typeface="Consolas"/>
                  <a:cs typeface="Consolas"/>
                  <a:sym typeface="Consolas"/>
                </a:defRPr>
              </a:pPr>
              <a:r>
                <a:rPr>
                  <a:solidFill>
                    <a:schemeClr val="tx1"/>
                  </a:solidFill>
                </a:rPr>
                <a:t>  android:name=</a:t>
              </a:r>
              <a:r>
                <a:rPr lang="bg-BG">
                  <a:solidFill>
                    <a:schemeClr val="tx1"/>
                  </a:solidFill>
                </a:rPr>
                <a:t>"</a:t>
              </a:r>
              <a:r>
                <a:rPr>
                  <a:solidFill>
                    <a:schemeClr val="tx1"/>
                  </a:solidFill>
                </a:rPr>
                <a:t>.package.name.MyActivity</a:t>
              </a:r>
              <a:r>
                <a:rPr lang="bg-BG">
                  <a:solidFill>
                    <a:schemeClr val="tx1"/>
                  </a:solidFill>
                </a:rPr>
                <a:t>"</a:t>
              </a:r>
              <a:r>
                <a:rPr>
                  <a:solidFill>
                    <a:schemeClr val="tx1"/>
                  </a:solidFill>
                </a:rPr>
                <a:t>  </a:t>
              </a:r>
              <a:r>
                <a:rPr lang="en-US">
                  <a:solidFill>
                    <a:schemeClr val="tx1"/>
                  </a:solidFill>
                </a:rPr>
                <a:t>    </a:t>
              </a:r>
              <a:r>
                <a:rPr err="1">
                  <a:solidFill>
                    <a:schemeClr val="tx1"/>
                  </a:solidFill>
                </a:rPr>
                <a:t>android:screenOrientation=</a:t>
              </a:r>
              <a:r>
                <a:rPr lang="bg-BG">
                  <a:solidFill>
                    <a:schemeClr val="tx1"/>
                  </a:solidFill>
                </a:rPr>
                <a:t>"</a:t>
              </a:r>
              <a:r>
                <a:rPr>
                  <a:solidFill>
                    <a:schemeClr val="tx1"/>
                  </a:solidFill>
                </a:rPr>
                <a:t>portrait</a:t>
              </a:r>
              <a:r>
                <a:rPr lang="bg-BG">
                  <a:solidFill>
                    <a:schemeClr val="tx1"/>
                  </a:solidFill>
                </a:rPr>
                <a:t>"</a:t>
              </a:r>
              <a:r>
                <a:rPr>
                  <a:solidFill>
                    <a:schemeClr val="tx1"/>
                  </a:solidFill>
                </a:rPr>
                <a:t>&gt;</a:t>
              </a:r>
            </a:p>
            <a:p>
              <a:pPr>
                <a:defRPr sz="2800">
                  <a:solidFill>
                    <a:srgbClr val="000000"/>
                  </a:solidFill>
                  <a:latin typeface="Consolas"/>
                  <a:ea typeface="Consolas"/>
                  <a:cs typeface="Consolas"/>
                  <a:sym typeface="Consolas"/>
                </a:defRPr>
              </a:pPr>
              <a:r>
                <a:rPr>
                  <a:solidFill>
                    <a:schemeClr val="tx1"/>
                  </a:solidFill>
                </a:rPr>
                <a:t>  &lt;intent-filter&gt;</a:t>
              </a:r>
            </a:p>
            <a:p>
              <a:pPr>
                <a:defRPr sz="2800">
                  <a:solidFill>
                    <a:srgbClr val="000000"/>
                  </a:solidFill>
                  <a:latin typeface="Consolas"/>
                  <a:ea typeface="Consolas"/>
                  <a:cs typeface="Consolas"/>
                  <a:sym typeface="Consolas"/>
                </a:defRPr>
              </a:pPr>
              <a:r>
                <a:rPr>
                  <a:solidFill>
                    <a:schemeClr val="tx1"/>
                  </a:solidFill>
                </a:rPr>
                <a:t>    &lt;action android:name=</a:t>
              </a:r>
              <a:r>
                <a:rPr lang="bg-BG">
                  <a:solidFill>
                    <a:schemeClr val="tx1"/>
                  </a:solidFill>
                </a:rPr>
                <a:t>"</a:t>
              </a:r>
              <a:r>
                <a:rPr err="1">
                  <a:solidFill>
                    <a:schemeClr val="tx1"/>
                  </a:solidFill>
                </a:rPr>
                <a:t>android.intent.action.MAIN</a:t>
              </a:r>
              <a:r>
                <a:rPr lang="bg-BG">
                  <a:solidFill>
                    <a:schemeClr val="tx1"/>
                  </a:solidFill>
                </a:rPr>
                <a:t>"</a:t>
              </a:r>
              <a:r>
                <a:rPr>
                  <a:solidFill>
                    <a:schemeClr val="tx1"/>
                  </a:solidFill>
                </a:rPr>
                <a:t> /&gt;</a:t>
              </a:r>
            </a:p>
            <a:p>
              <a:pPr>
                <a:defRPr sz="2800">
                  <a:solidFill>
                    <a:srgbClr val="000000"/>
                  </a:solidFill>
                  <a:latin typeface="Consolas"/>
                  <a:ea typeface="Consolas"/>
                  <a:cs typeface="Consolas"/>
                  <a:sym typeface="Consolas"/>
                </a:defRPr>
              </a:pPr>
              <a:r>
                <a:rPr>
                  <a:solidFill>
                    <a:schemeClr val="tx1"/>
                  </a:solidFill>
                </a:rPr>
                <a:t>    &lt;category </a:t>
              </a:r>
              <a:r>
                <a:rPr lang="en-US">
                  <a:solidFill>
                    <a:schemeClr val="tx1"/>
                  </a:solidFill>
                </a:rPr>
                <a:t> </a:t>
              </a:r>
              <a:r>
                <a:rPr err="1">
                  <a:solidFill>
                    <a:schemeClr val="tx1"/>
                  </a:solidFill>
                </a:rPr>
                <a:t>android:name=</a:t>
              </a:r>
              <a:r>
                <a:rPr lang="bg-BG">
                  <a:solidFill>
                    <a:schemeClr val="tx1"/>
                  </a:solidFill>
                </a:rPr>
                <a:t>"</a:t>
              </a:r>
              <a:r>
                <a:rPr err="1">
                  <a:solidFill>
                    <a:schemeClr val="tx1"/>
                  </a:solidFill>
                </a:rPr>
                <a:t>android.intent.category.LAUNCHER</a:t>
              </a:r>
              <a:r>
                <a:rPr lang="bg-BG">
                  <a:solidFill>
                    <a:schemeClr val="tx1"/>
                  </a:solidFill>
                </a:rPr>
                <a:t>"</a:t>
              </a:r>
              <a:r>
                <a:rPr>
                  <a:solidFill>
                    <a:schemeClr val="tx1"/>
                  </a:solidFill>
                </a:rPr>
                <a:t> /&gt;</a:t>
              </a:r>
            </a:p>
            <a:p>
              <a:pPr>
                <a:defRPr sz="2800">
                  <a:solidFill>
                    <a:srgbClr val="000000"/>
                  </a:solidFill>
                  <a:latin typeface="Consolas"/>
                  <a:ea typeface="Consolas"/>
                  <a:cs typeface="Consolas"/>
                  <a:sym typeface="Consolas"/>
                </a:defRPr>
              </a:pPr>
              <a:r>
                <a:rPr>
                  <a:solidFill>
                    <a:schemeClr val="tx1"/>
                  </a:solidFill>
                </a:rPr>
                <a:t>  &lt;/intent-filter&gt;</a:t>
              </a:r>
            </a:p>
            <a:p>
              <a:pPr>
                <a:defRPr sz="2800">
                  <a:solidFill>
                    <a:srgbClr val="000000"/>
                  </a:solidFill>
                  <a:latin typeface="Consolas"/>
                  <a:ea typeface="Consolas"/>
                  <a:cs typeface="Consolas"/>
                  <a:sym typeface="Consolas"/>
                </a:defRPr>
              </a:pPr>
              <a:r>
                <a:rPr>
                  <a:solidFill>
                    <a:schemeClr val="tx1"/>
                  </a:solidFill>
                </a:rPr>
                <a:t>&lt;/activity&gt;</a:t>
              </a:r>
            </a:p>
          </p:txBody>
        </p:sp>
      </p:grpSp>
    </p:spTree>
  </p:cSld>
  <p:clrMapOvr>
    <a:masterClrMapping/>
  </p:clrMapOvr>
  <p:transition spd="med"/>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9" name="Switching to another Activity happens by declaring your intent for this action to the OS…"/>
          <p:cNvSpPr txBox="1">
            <a:spLocks noGrp="1"/>
          </p:cNvSpPr>
          <p:nvPr>
            <p:ph type="body" idx="1"/>
          </p:nvPr>
        </p:nvSpPr>
        <p:spPr>
          <a:prstGeom prst="rect">
            <a:avLst/>
          </a:prstGeom>
        </p:spPr>
        <p:txBody>
          <a:bodyPr/>
          <a:lstStyle/>
          <a:p>
            <a:pPr marL="360362" indent="-360362">
              <a:defRPr sz="2800">
                <a:solidFill>
                  <a:srgbClr val="000000"/>
                </a:solidFill>
                <a:latin typeface="+mn-lt"/>
                <a:ea typeface="+mn-ea"/>
                <a:cs typeface="+mn-cs"/>
                <a:sym typeface="Helvetica"/>
              </a:defRPr>
            </a:pPr>
            <a:r>
              <a:rPr sz="3200">
                <a:solidFill>
                  <a:schemeClr val="tx1"/>
                </a:solidFill>
                <a:latin typeface="Calibri (Body)"/>
              </a:rPr>
              <a:t>Switching to another Activity happens by declaring your </a:t>
            </a:r>
            <a:r>
              <a:rPr sz="3200" b="1">
                <a:solidFill>
                  <a:schemeClr val="accent1"/>
                </a:solidFill>
                <a:latin typeface="Calibri (Body)"/>
              </a:rPr>
              <a:t>intent</a:t>
            </a:r>
            <a:r>
              <a:rPr sz="3200">
                <a:solidFill>
                  <a:schemeClr val="tx1"/>
                </a:solidFill>
                <a:latin typeface="Calibri (Body)"/>
              </a:rPr>
              <a:t> </a:t>
            </a:r>
            <a:r>
              <a:rPr sz="3200" b="1">
                <a:solidFill>
                  <a:schemeClr val="accent1"/>
                </a:solidFill>
                <a:latin typeface="Calibri (Body)"/>
              </a:rPr>
              <a:t>for this action</a:t>
            </a:r>
            <a:r>
              <a:rPr sz="3200">
                <a:solidFill>
                  <a:schemeClr val="tx1"/>
                </a:solidFill>
                <a:latin typeface="Calibri (Body)"/>
              </a:rPr>
              <a:t> to the OS</a:t>
            </a:r>
          </a:p>
          <a:p>
            <a:pPr marL="360362" indent="-360362">
              <a:defRPr sz="2800">
                <a:solidFill>
                  <a:srgbClr val="000000"/>
                </a:solidFill>
                <a:latin typeface="+mn-lt"/>
                <a:ea typeface="+mn-ea"/>
                <a:cs typeface="+mn-cs"/>
                <a:sym typeface="Helvetica"/>
              </a:defRPr>
            </a:pPr>
            <a:r>
              <a:rPr sz="3200">
                <a:solidFill>
                  <a:schemeClr val="tx1"/>
                </a:solidFill>
                <a:latin typeface="Calibri (Body)"/>
              </a:rPr>
              <a:t>Intent should contain at least </a:t>
            </a:r>
            <a:r>
              <a:rPr sz="3200" b="1">
                <a:solidFill>
                  <a:schemeClr val="accent1"/>
                </a:solidFill>
                <a:latin typeface="Calibri (Body)"/>
              </a:rPr>
              <a:t>destination Activity as parameter</a:t>
            </a:r>
          </a:p>
          <a:p>
            <a:pPr marL="360362" indent="-360362">
              <a:defRPr sz="2800">
                <a:solidFill>
                  <a:srgbClr val="000000"/>
                </a:solidFill>
                <a:latin typeface="+mn-lt"/>
                <a:ea typeface="+mn-ea"/>
                <a:cs typeface="+mn-cs"/>
                <a:sym typeface="Helvetica"/>
              </a:defRPr>
            </a:pPr>
            <a:r>
              <a:rPr sz="3200">
                <a:solidFill>
                  <a:schemeClr val="tx1"/>
                </a:solidFill>
                <a:latin typeface="Calibri (Body)"/>
              </a:rPr>
              <a:t>Intents can be declared to </a:t>
            </a:r>
            <a:r>
              <a:rPr sz="3200" b="1">
                <a:solidFill>
                  <a:schemeClr val="accent1"/>
                </a:solidFill>
                <a:latin typeface="Calibri (Body)"/>
              </a:rPr>
              <a:t>open external applications</a:t>
            </a:r>
          </a:p>
          <a:p>
            <a:pPr marL="360362" indent="-360362">
              <a:defRPr sz="2800">
                <a:solidFill>
                  <a:srgbClr val="000000"/>
                </a:solidFill>
                <a:latin typeface="+mn-lt"/>
                <a:ea typeface="+mn-ea"/>
                <a:cs typeface="+mn-cs"/>
                <a:sym typeface="Helvetica"/>
              </a:defRPr>
            </a:pPr>
            <a:endParaRPr/>
          </a:p>
          <a:p>
            <a:pPr marL="360362" indent="-360362">
              <a:defRPr sz="2800">
                <a:solidFill>
                  <a:srgbClr val="000000"/>
                </a:solidFill>
                <a:latin typeface="+mn-lt"/>
                <a:ea typeface="+mn-ea"/>
                <a:cs typeface="+mn-cs"/>
                <a:sym typeface="Helvetica"/>
              </a:defRPr>
            </a:pPr>
            <a:endParaRPr/>
          </a:p>
          <a:p>
            <a:pPr marL="360362" indent="-360362">
              <a:defRPr sz="2800">
                <a:solidFill>
                  <a:srgbClr val="000000"/>
                </a:solidFill>
                <a:latin typeface="+mn-lt"/>
                <a:ea typeface="+mn-ea"/>
                <a:cs typeface="+mn-cs"/>
                <a:sym typeface="Helvetica"/>
              </a:defRPr>
            </a:pPr>
            <a:endParaRPr/>
          </a:p>
          <a:p>
            <a:pPr marL="360362" indent="-360362">
              <a:defRPr sz="2800">
                <a:solidFill>
                  <a:srgbClr val="000000"/>
                </a:solidFill>
                <a:latin typeface="+mn-lt"/>
                <a:ea typeface="+mn-ea"/>
                <a:cs typeface="+mn-cs"/>
                <a:sym typeface="Helvetica"/>
              </a:defRPr>
            </a:pPr>
            <a:endParaRPr/>
          </a:p>
          <a:p>
            <a:pPr marL="360362" indent="-360362">
              <a:defRPr sz="2800">
                <a:solidFill>
                  <a:srgbClr val="000000"/>
                </a:solidFill>
                <a:latin typeface="+mn-lt"/>
                <a:ea typeface="+mn-ea"/>
                <a:cs typeface="+mn-cs"/>
                <a:sym typeface="Helvetica"/>
              </a:defRPr>
            </a:pPr>
            <a:r>
              <a:rPr sz="3200">
                <a:solidFill>
                  <a:schemeClr val="tx1"/>
                </a:solidFill>
                <a:latin typeface="Calibri (Body)"/>
              </a:rPr>
              <a:t>Intent can also pass extra information to destination activity</a:t>
            </a:r>
          </a:p>
        </p:txBody>
      </p:sp>
      <p:sp>
        <p:nvSpPr>
          <p:cNvPr id="480" name="Navigate to another Activity"/>
          <p:cNvSpPr txBox="1">
            <a:spLocks noGrp="1"/>
          </p:cNvSpPr>
          <p:nvPr>
            <p:ph type="title"/>
          </p:nvPr>
        </p:nvSpPr>
        <p:spPr>
          <a:prstGeom prst="rect">
            <a:avLst/>
          </a:prstGeom>
        </p:spPr>
        <p:txBody>
          <a:bodyPr/>
          <a:lstStyle/>
          <a:p>
            <a:r>
              <a:rPr/>
              <a:t>Navigate to </a:t>
            </a:r>
            <a:r>
              <a:rPr lang="en-US"/>
              <a:t>A</a:t>
            </a:r>
            <a:r>
              <a:rPr/>
              <a:t>nother Activity</a:t>
            </a:r>
          </a:p>
        </p:txBody>
      </p:sp>
      <p:grpSp>
        <p:nvGrpSpPr>
          <p:cNvPr id="483" name="var intVar = 1 // can be reassigned anytime (mutable)…"/>
          <p:cNvGrpSpPr/>
          <p:nvPr/>
        </p:nvGrpSpPr>
        <p:grpSpPr>
          <a:xfrm>
            <a:off x="582229" y="3443827"/>
            <a:ext cx="11262118" cy="1974405"/>
            <a:chOff x="0" y="-2449"/>
            <a:chExt cx="11800689" cy="2178990"/>
          </a:xfrm>
        </p:grpSpPr>
        <p:sp>
          <p:nvSpPr>
            <p:cNvPr id="481" name="Rectangle"/>
            <p:cNvSpPr/>
            <p:nvPr/>
          </p:nvSpPr>
          <p:spPr>
            <a:xfrm>
              <a:off x="0" y="0"/>
              <a:ext cx="11800689" cy="217654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82" name="val intArray = Array&lt;Int&gt;(size: 5) { i -&gt; i }…"/>
            <p:cNvSpPr txBox="1"/>
            <p:nvPr/>
          </p:nvSpPr>
          <p:spPr>
            <a:xfrm>
              <a:off x="3844" y="-2449"/>
              <a:ext cx="11793000" cy="19643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sz="2700">
                  <a:solidFill>
                    <a:schemeClr val="tx1"/>
                  </a:solidFill>
                </a:rPr>
                <a:t>// executed in Activity or Fragment class</a:t>
              </a:r>
            </a:p>
            <a:p>
              <a:pPr>
                <a:defRPr sz="2800">
                  <a:solidFill>
                    <a:srgbClr val="000000"/>
                  </a:solidFill>
                  <a:latin typeface="Consolas"/>
                  <a:ea typeface="Consolas"/>
                  <a:cs typeface="Consolas"/>
                  <a:sym typeface="Consolas"/>
                </a:defRPr>
              </a:pPr>
              <a:r>
                <a:rPr sz="2700">
                  <a:solidFill>
                    <a:schemeClr val="tx1"/>
                  </a:solidFill>
                </a:rPr>
                <a:t>// otherwise use </a:t>
              </a:r>
              <a:r>
                <a:rPr lang="bg-BG" sz="2700">
                  <a:solidFill>
                    <a:schemeClr val="tx1"/>
                  </a:solidFill>
                </a:rPr>
                <a:t>"</a:t>
              </a:r>
              <a:r>
                <a:rPr sz="2700" err="1">
                  <a:solidFill>
                    <a:schemeClr val="tx1"/>
                  </a:solidFill>
                </a:rPr>
                <a:t>startActivity</a:t>
              </a:r>
              <a:r>
                <a:rPr lang="bg-BG" sz="2700">
                  <a:solidFill>
                    <a:schemeClr val="tx1"/>
                  </a:solidFill>
                </a:rPr>
                <a:t>"</a:t>
              </a:r>
              <a:r>
                <a:rPr sz="2700">
                  <a:solidFill>
                    <a:schemeClr val="tx1"/>
                  </a:solidFill>
                </a:rPr>
                <a:t> through Context</a:t>
              </a:r>
            </a:p>
            <a:p>
              <a:pPr>
                <a:defRPr sz="2800">
                  <a:solidFill>
                    <a:srgbClr val="000000"/>
                  </a:solidFill>
                  <a:latin typeface="Consolas"/>
                  <a:ea typeface="Consolas"/>
                  <a:cs typeface="Consolas"/>
                  <a:sym typeface="Consolas"/>
                </a:defRPr>
              </a:pPr>
              <a:r>
                <a:rPr sz="2700" err="1">
                  <a:solidFill>
                    <a:schemeClr val="tx1"/>
                  </a:solidFill>
                </a:rPr>
                <a:t>val intent = Intent(this, NextActivity::class.java)</a:t>
              </a:r>
            </a:p>
            <a:p>
              <a:pPr>
                <a:defRPr sz="2800">
                  <a:solidFill>
                    <a:srgbClr val="000000"/>
                  </a:solidFill>
                  <a:latin typeface="Consolas"/>
                  <a:ea typeface="Consolas"/>
                  <a:cs typeface="Consolas"/>
                  <a:sym typeface="Consolas"/>
                </a:defRPr>
              </a:pPr>
              <a:r>
                <a:rPr sz="2700" err="1">
                  <a:solidFill>
                    <a:schemeClr val="tx1"/>
                  </a:solidFill>
                </a:rPr>
                <a:t>startActivity(intent)</a:t>
              </a:r>
            </a:p>
          </p:txBody>
        </p:sp>
      </p:grpSp>
      <p:grpSp>
        <p:nvGrpSpPr>
          <p:cNvPr id="486" name="var intVar = 1 // can be reassigned anytime (mutable)…"/>
          <p:cNvGrpSpPr/>
          <p:nvPr/>
        </p:nvGrpSpPr>
        <p:grpSpPr>
          <a:xfrm>
            <a:off x="571217" y="6165653"/>
            <a:ext cx="11269461" cy="559240"/>
            <a:chOff x="0" y="-629"/>
            <a:chExt cx="11800689" cy="559238"/>
          </a:xfrm>
        </p:grpSpPr>
        <p:sp>
          <p:nvSpPr>
            <p:cNvPr id="484" name="Rectangle"/>
            <p:cNvSpPr/>
            <p:nvPr/>
          </p:nvSpPr>
          <p:spPr>
            <a:xfrm>
              <a:off x="0" y="-1"/>
              <a:ext cx="11800689" cy="55860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85" name="val intArray = Array&lt;Int&gt;(size: 5) { i -&gt; i }…"/>
            <p:cNvSpPr txBox="1"/>
            <p:nvPr/>
          </p:nvSpPr>
          <p:spPr>
            <a:xfrm>
              <a:off x="3844" y="-629"/>
              <a:ext cx="11793000" cy="559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000000"/>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rPr err="1">
                  <a:solidFill>
                    <a:schemeClr val="tx1"/>
                  </a:solidFill>
                </a:rPr>
                <a:t>Intent.putExtra(</a:t>
              </a:r>
              <a:r>
                <a:rPr lang="bg-BG">
                  <a:solidFill>
                    <a:schemeClr val="tx1"/>
                  </a:solidFill>
                </a:rPr>
                <a:t>"</a:t>
              </a:r>
              <a:r>
                <a:rPr>
                  <a:solidFill>
                    <a:schemeClr val="tx1"/>
                  </a:solidFill>
                </a:rPr>
                <a:t>key</a:t>
              </a:r>
              <a:r>
                <a:rPr lang="bg-BG">
                  <a:solidFill>
                    <a:schemeClr val="tx1"/>
                  </a:solidFill>
                </a:rPr>
                <a:t>"</a:t>
              </a:r>
              <a:r>
                <a:rPr>
                  <a:solidFill>
                    <a:schemeClr val="tx1"/>
                  </a:solidFill>
                </a:rPr>
                <a:t>, </a:t>
              </a:r>
              <a:r>
                <a:rPr lang="bg-BG">
                  <a:solidFill>
                    <a:schemeClr val="tx1"/>
                  </a:solidFill>
                </a:rPr>
                <a:t>"</a:t>
              </a:r>
              <a:r>
                <a:rPr>
                  <a:solidFill>
                    <a:schemeClr val="tx1"/>
                  </a:solidFill>
                </a:rPr>
                <a:t>value</a:t>
              </a:r>
              <a:r>
                <a:rPr lang="bg-BG">
                  <a:solidFill>
                    <a:schemeClr val="tx1"/>
                  </a:solidFill>
                </a:rPr>
                <a:t>"</a:t>
              </a:r>
              <a:r>
                <a:rPr>
                  <a:solidFill>
                    <a:schemeClr val="tx1"/>
                  </a:solidFill>
                </a:rPr>
                <a:t>) </a:t>
              </a:r>
              <a:r>
                <a:rPr lang="en-US" sz="2600">
                  <a:solidFill>
                    <a:schemeClr val="tx1"/>
                  </a:solidFill>
                </a:rPr>
                <a:t>// value can be of any type</a:t>
              </a:r>
              <a:endParaRPr sz="2600">
                <a:solidFill>
                  <a:schemeClr val="tx1"/>
                </a:solidFill>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79">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8" name="Intent can directly load link in device default browser…"/>
          <p:cNvSpPr txBox="1">
            <a:spLocks noGrp="1"/>
          </p:cNvSpPr>
          <p:nvPr>
            <p:ph type="body" idx="1"/>
          </p:nvPr>
        </p:nvSpPr>
        <p:spPr>
          <a:prstGeom prst="rect">
            <a:avLst/>
          </a:prstGeom>
        </p:spPr>
        <p:txBody>
          <a:bodyPr/>
          <a:lstStyle/>
          <a:p>
            <a:pPr marL="360362" indent="-360362">
              <a:defRPr sz="2800">
                <a:solidFill>
                  <a:srgbClr val="000000"/>
                </a:solidFill>
                <a:latin typeface="+mn-lt"/>
                <a:ea typeface="+mn-ea"/>
                <a:cs typeface="+mn-cs"/>
                <a:sym typeface="Helvetica"/>
              </a:defRPr>
            </a:pPr>
            <a:r>
              <a:rPr sz="3200">
                <a:solidFill>
                  <a:schemeClr val="tx1"/>
                </a:solidFill>
                <a:latin typeface="Calibri (Body)"/>
                <a:ea typeface="+mn-ea"/>
                <a:cs typeface="+mn-cs"/>
              </a:rPr>
              <a:t>Intent can directly load link in device default browser</a:t>
            </a:r>
            <a:br>
              <a:rPr lang="bg-BG" sz="3200">
                <a:solidFill>
                  <a:schemeClr val="tx1"/>
                </a:solidFill>
                <a:latin typeface="Calibri (Body)"/>
                <a:ea typeface="+mn-ea"/>
                <a:cs typeface="+mn-cs"/>
              </a:rPr>
            </a:br>
            <a:br>
              <a:rPr lang="bg-BG" sz="3200">
                <a:solidFill>
                  <a:schemeClr val="tx1"/>
                </a:solidFill>
                <a:latin typeface="Calibri (Body)"/>
                <a:ea typeface="+mn-ea"/>
                <a:cs typeface="+mn-cs"/>
              </a:rPr>
            </a:br>
            <a:endParaRPr sz="3200">
              <a:solidFill>
                <a:schemeClr val="tx1"/>
              </a:solidFill>
              <a:latin typeface="Calibri (Body)"/>
              <a:ea typeface="+mn-ea"/>
              <a:cs typeface="+mn-cs"/>
            </a:endParaRPr>
          </a:p>
          <a:p>
            <a:pPr marL="360362" indent="-360362">
              <a:defRPr sz="2800">
                <a:solidFill>
                  <a:srgbClr val="000000"/>
                </a:solidFill>
                <a:latin typeface="+mn-lt"/>
                <a:ea typeface="+mn-ea"/>
                <a:cs typeface="+mn-cs"/>
                <a:sym typeface="Helvetica"/>
              </a:defRPr>
            </a:pPr>
            <a:r>
              <a:rPr sz="3200">
                <a:solidFill>
                  <a:schemeClr val="tx1"/>
                </a:solidFill>
                <a:latin typeface="Calibri (Body)"/>
                <a:ea typeface="+mn-ea"/>
                <a:cs typeface="+mn-cs"/>
              </a:rPr>
              <a:t>Intent can also open email app with pre-filled contents</a:t>
            </a:r>
          </a:p>
        </p:txBody>
      </p:sp>
      <p:sp>
        <p:nvSpPr>
          <p:cNvPr id="489" name="Navigate to another Activity"/>
          <p:cNvSpPr txBox="1">
            <a:spLocks noGrp="1"/>
          </p:cNvSpPr>
          <p:nvPr>
            <p:ph type="title"/>
          </p:nvPr>
        </p:nvSpPr>
        <p:spPr>
          <a:prstGeom prst="rect">
            <a:avLst/>
          </a:prstGeom>
        </p:spPr>
        <p:txBody>
          <a:bodyPr/>
          <a:lstStyle/>
          <a:p>
            <a:r>
              <a:rPr/>
              <a:t>Navigate to </a:t>
            </a:r>
            <a:r>
              <a:rPr lang="bg-BG"/>
              <a:t>А</a:t>
            </a:r>
            <a:r>
              <a:rPr err="1"/>
              <a:t>nother Activity</a:t>
            </a:r>
          </a:p>
        </p:txBody>
      </p:sp>
      <p:grpSp>
        <p:nvGrpSpPr>
          <p:cNvPr id="492" name="var intVar = 1 // can be reassigned anytime (mutable)…"/>
          <p:cNvGrpSpPr/>
          <p:nvPr/>
        </p:nvGrpSpPr>
        <p:grpSpPr>
          <a:xfrm>
            <a:off x="516166" y="1926826"/>
            <a:ext cx="11481702" cy="645736"/>
            <a:chOff x="0" y="-725"/>
            <a:chExt cx="11800688" cy="645734"/>
          </a:xfrm>
        </p:grpSpPr>
        <p:sp>
          <p:nvSpPr>
            <p:cNvPr id="490" name="Rectangle"/>
            <p:cNvSpPr/>
            <p:nvPr/>
          </p:nvSpPr>
          <p:spPr>
            <a:xfrm>
              <a:off x="0" y="-1"/>
              <a:ext cx="11800689" cy="64500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91" name="val intArray = Array&lt;Int&gt;(size: 5) { i -&gt; i }…"/>
            <p:cNvSpPr txBox="1"/>
            <p:nvPr/>
          </p:nvSpPr>
          <p:spPr>
            <a:xfrm>
              <a:off x="3844" y="-726"/>
              <a:ext cx="11793000" cy="6457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000000"/>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rPr>
                  <a:solidFill>
                    <a:schemeClr val="tx1"/>
                  </a:solidFill>
                </a:rPr>
                <a:t>Intent(Intent.ACTION_VIEW, Uri.parse(</a:t>
              </a:r>
              <a:r>
                <a:rPr lang="bg-BG">
                  <a:solidFill>
                    <a:schemeClr val="tx1"/>
                  </a:solidFill>
                </a:rPr>
                <a:t>"</a:t>
              </a:r>
              <a:r>
                <a:rPr>
                  <a:solidFill>
                    <a:schemeClr val="tx1"/>
                  </a:solidFill>
                </a:rPr>
                <a:t>www.my-url.com</a:t>
              </a:r>
              <a:r>
                <a:rPr lang="bg-BG">
                  <a:solidFill>
                    <a:schemeClr val="tx1"/>
                  </a:solidFill>
                </a:rPr>
                <a:t>"</a:t>
              </a:r>
              <a:r>
                <a:rPr>
                  <a:solidFill>
                    <a:schemeClr val="tx1"/>
                  </a:solidFill>
                </a:rPr>
                <a:t>))</a:t>
              </a:r>
            </a:p>
          </p:txBody>
        </p:sp>
      </p:grpSp>
      <p:grpSp>
        <p:nvGrpSpPr>
          <p:cNvPr id="495" name="var intVar = 1 // can be reassigned anytime (mutable)…"/>
          <p:cNvGrpSpPr/>
          <p:nvPr/>
        </p:nvGrpSpPr>
        <p:grpSpPr>
          <a:xfrm>
            <a:off x="553015" y="3451591"/>
            <a:ext cx="11448584" cy="3273307"/>
            <a:chOff x="0" y="-3679"/>
            <a:chExt cx="11800689" cy="3273305"/>
          </a:xfrm>
        </p:grpSpPr>
        <p:sp>
          <p:nvSpPr>
            <p:cNvPr id="493" name="Rectangle"/>
            <p:cNvSpPr/>
            <p:nvPr/>
          </p:nvSpPr>
          <p:spPr>
            <a:xfrm>
              <a:off x="0" y="-1"/>
              <a:ext cx="11800689" cy="326957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94" name="val intArray = Array&lt;Int&gt;(size: 5) { i -&gt; i }…"/>
            <p:cNvSpPr txBox="1"/>
            <p:nvPr/>
          </p:nvSpPr>
          <p:spPr>
            <a:xfrm>
              <a:off x="3844" y="-3679"/>
              <a:ext cx="11793000" cy="32733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subject = </a:t>
              </a:r>
              <a:r>
                <a:rPr lang="bg-BG">
                  <a:solidFill>
                    <a:schemeClr val="tx1"/>
                  </a:solidFill>
                </a:rPr>
                <a:t>"</a:t>
              </a:r>
              <a:r>
                <a:rPr>
                  <a:solidFill>
                    <a:schemeClr val="tx1"/>
                  </a:solidFill>
                </a:rPr>
                <a:t>My email subject</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err="1">
                  <a:solidFill>
                    <a:schemeClr val="tx1"/>
                  </a:solidFill>
                </a:rPr>
                <a:t>val recipient = </a:t>
              </a:r>
              <a:r>
                <a:rPr lang="bg-BG">
                  <a:solidFill>
                    <a:schemeClr val="tx1"/>
                  </a:solidFill>
                </a:rPr>
                <a:t>"</a:t>
              </a:r>
              <a:r>
                <a:rPr>
                  <a:solidFill>
                    <a:schemeClr val="tx1"/>
                  </a:solidFill>
                  <a:hlinkClick r:id="rId2">
                    <a:extLst>
                      <a:ext uri="{A12FA001-AC4F-418D-AE19-62706E023703}">
                        <ahyp:hlinkClr xmlns:ahyp="http://schemas.microsoft.com/office/drawing/2018/hyperlinkcolor" val="tx"/>
                      </a:ext>
                    </a:extLst>
                  </a:hlinkClick>
                </a:rPr>
                <a:t>recipient@email.com</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err="1">
                  <a:solidFill>
                    <a:schemeClr val="tx1"/>
                  </a:solidFill>
                </a:rPr>
                <a:t>val intent = Intent(</a:t>
              </a:r>
            </a:p>
            <a:p>
              <a:pPr>
                <a:defRPr sz="2800">
                  <a:solidFill>
                    <a:srgbClr val="000000"/>
                  </a:solidFill>
                  <a:latin typeface="Consolas"/>
                  <a:ea typeface="Consolas"/>
                  <a:cs typeface="Consolas"/>
                  <a:sym typeface="Consolas"/>
                </a:defRPr>
              </a:pPr>
              <a:r>
                <a:rPr>
                  <a:solidFill>
                    <a:schemeClr val="tx1"/>
                  </a:solidFill>
                </a:rPr>
                <a:t>  Intent.ACTION_SENDTO,</a:t>
              </a:r>
            </a:p>
            <a:p>
              <a:pPr>
                <a:defRPr sz="2800">
                  <a:solidFill>
                    <a:srgbClr val="000000"/>
                  </a:solidFill>
                  <a:latin typeface="Consolas"/>
                  <a:ea typeface="Consolas"/>
                  <a:cs typeface="Consolas"/>
                  <a:sym typeface="Consolas"/>
                </a:defRPr>
              </a:pPr>
              <a:r>
                <a:rPr>
                  <a:solidFill>
                    <a:schemeClr val="tx1"/>
                  </a:solidFill>
                </a:rPr>
                <a:t>  Uri.parse(</a:t>
              </a:r>
              <a:r>
                <a:rPr lang="bg-BG">
                  <a:solidFill>
                    <a:schemeClr val="tx1"/>
                  </a:solidFill>
                </a:rPr>
                <a:t>"</a:t>
              </a:r>
              <a:r>
                <a:rPr>
                  <a:solidFill>
                    <a:schemeClr val="tx1"/>
                  </a:solidFill>
                </a:rPr>
                <a:t>mailto:$recipient?subject=$subject</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a:solidFill>
                    <a:schemeClr val="tx1"/>
                  </a:solidFill>
                </a:rPr>
                <a:t>)</a:t>
              </a:r>
            </a:p>
            <a:p>
              <a:pPr>
                <a:defRPr sz="2800">
                  <a:solidFill>
                    <a:srgbClr val="000000"/>
                  </a:solidFill>
                  <a:latin typeface="Consolas"/>
                  <a:ea typeface="Consolas"/>
                  <a:cs typeface="Consolas"/>
                  <a:sym typeface="Consolas"/>
                </a:defRPr>
              </a:pPr>
              <a:r>
                <a:rPr err="1">
                  <a:solidFill>
                    <a:schemeClr val="tx1"/>
                  </a:solidFill>
                </a:rPr>
                <a:t>startActivity(Intent.createChooser(intent, </a:t>
              </a:r>
              <a:r>
                <a:rPr lang="bg-BG">
                  <a:solidFill>
                    <a:schemeClr val="tx1"/>
                  </a:solidFill>
                </a:rPr>
                <a:t>"</a:t>
              </a:r>
              <a:r>
                <a:rPr>
                  <a:solidFill>
                    <a:schemeClr val="tx1"/>
                  </a:solidFill>
                </a:rPr>
                <a:t>Send email…</a:t>
              </a:r>
              <a:r>
                <a:rPr lang="bg-BG">
                  <a:solidFill>
                    <a:schemeClr val="tx1"/>
                  </a:solidFill>
                </a:rPr>
                <a:t>"</a:t>
              </a: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7" name="Intents can be configured for image sharing"/>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r>
              <a:rPr sz="3200">
                <a:solidFill>
                  <a:schemeClr val="tx1"/>
                </a:solidFill>
                <a:latin typeface="Calibri (Body)"/>
                <a:sym typeface="Calibri"/>
              </a:rPr>
              <a:t>Intents can be configured for image sharing</a:t>
            </a:r>
          </a:p>
        </p:txBody>
      </p:sp>
      <p:sp>
        <p:nvSpPr>
          <p:cNvPr id="498" name="Navigate to another Activity"/>
          <p:cNvSpPr txBox="1">
            <a:spLocks noGrp="1"/>
          </p:cNvSpPr>
          <p:nvPr>
            <p:ph type="title"/>
          </p:nvPr>
        </p:nvSpPr>
        <p:spPr>
          <a:prstGeom prst="rect">
            <a:avLst/>
          </a:prstGeom>
        </p:spPr>
        <p:txBody>
          <a:bodyPr/>
          <a:lstStyle/>
          <a:p>
            <a:r>
              <a:rPr/>
              <a:t>Navigate to </a:t>
            </a:r>
            <a:r>
              <a:rPr lang="en-US"/>
              <a:t>A</a:t>
            </a:r>
            <a:r>
              <a:rPr/>
              <a:t>nother Activity</a:t>
            </a:r>
          </a:p>
        </p:txBody>
      </p:sp>
      <p:grpSp>
        <p:nvGrpSpPr>
          <p:cNvPr id="501" name="var intVar = 1 // can be reassigned anytime (mutable)…"/>
          <p:cNvGrpSpPr/>
          <p:nvPr/>
        </p:nvGrpSpPr>
        <p:grpSpPr>
          <a:xfrm>
            <a:off x="195655" y="1819991"/>
            <a:ext cx="11800690" cy="4771041"/>
            <a:chOff x="0" y="-5361"/>
            <a:chExt cx="11800688" cy="4771040"/>
          </a:xfrm>
        </p:grpSpPr>
        <p:sp>
          <p:nvSpPr>
            <p:cNvPr id="499" name="Rectangle"/>
            <p:cNvSpPr/>
            <p:nvPr/>
          </p:nvSpPr>
          <p:spPr>
            <a:xfrm>
              <a:off x="0" y="-1"/>
              <a:ext cx="11800689" cy="476559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00" name="val intArray = Array&lt;Int&gt;(size: 5) { i -&gt; i }…"/>
            <p:cNvSpPr txBox="1"/>
            <p:nvPr/>
          </p:nvSpPr>
          <p:spPr>
            <a:xfrm>
              <a:off x="3844" y="-5362"/>
              <a:ext cx="11793000" cy="4771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 </a:t>
              </a:r>
              <a:r>
                <a:rPr lang="bg-BG">
                  <a:solidFill>
                    <a:schemeClr val="tx1"/>
                  </a:solidFill>
                </a:rPr>
                <a:t>"</a:t>
              </a:r>
              <a:r>
                <a:rPr>
                  <a:solidFill>
                    <a:schemeClr val="tx1"/>
                  </a:solidFill>
                </a:rPr>
                <a:t>apply</a:t>
              </a:r>
              <a:r>
                <a:rPr lang="bg-BG">
                  <a:solidFill>
                    <a:schemeClr val="tx1"/>
                  </a:solidFill>
                </a:rPr>
                <a:t>"</a:t>
              </a:r>
              <a:r>
                <a:rPr>
                  <a:solidFill>
                    <a:schemeClr val="tx1"/>
                  </a:solidFill>
                </a:rPr>
                <a:t> allows you to skip adding </a:t>
              </a:r>
              <a:r>
                <a:rPr lang="bg-BG">
                  <a:solidFill>
                    <a:schemeClr val="tx1"/>
                  </a:solidFill>
                </a:rPr>
                <a:t>"</a:t>
              </a:r>
              <a:r>
                <a:rPr>
                  <a:solidFill>
                    <a:schemeClr val="tx1"/>
                  </a:solidFill>
                </a:rPr>
                <a:t>intent.</a:t>
              </a:r>
              <a:r>
                <a:rPr lang="bg-BG">
                  <a:solidFill>
                    <a:schemeClr val="tx1"/>
                  </a:solidFill>
                </a:rPr>
                <a:t>"</a:t>
              </a:r>
              <a:r>
                <a:rPr>
                  <a:solidFill>
                    <a:schemeClr val="tx1"/>
                  </a:solidFill>
                </a:rPr>
                <a:t> in front of every row in the code block if every accessed field is a member of the Intent class (applies to any other class)</a:t>
              </a:r>
            </a:p>
            <a:p>
              <a:pPr>
                <a:defRPr sz="2800">
                  <a:solidFill>
                    <a:srgbClr val="000000"/>
                  </a:solidFill>
                  <a:latin typeface="Consolas"/>
                  <a:ea typeface="Consolas"/>
                  <a:cs typeface="Consolas"/>
                  <a:sym typeface="Consolas"/>
                </a:defRPr>
              </a:pPr>
              <a:r>
                <a:rPr>
                  <a:solidFill>
                    <a:schemeClr val="tx1"/>
                  </a:solidFill>
                </a:rPr>
                <a:t>Intent().apply {</a:t>
              </a:r>
            </a:p>
            <a:p>
              <a:pPr>
                <a:defRPr sz="2800">
                  <a:solidFill>
                    <a:srgbClr val="000000"/>
                  </a:solidFill>
                  <a:latin typeface="Consolas"/>
                  <a:ea typeface="Consolas"/>
                  <a:cs typeface="Consolas"/>
                  <a:sym typeface="Consolas"/>
                </a:defRPr>
              </a:pPr>
              <a:r>
                <a:rPr>
                  <a:solidFill>
                    <a:schemeClr val="tx1"/>
                  </a:solidFill>
                </a:rPr>
                <a:t>  action = Intent.ACTION_SEND</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type = </a:t>
              </a:r>
              <a:r>
                <a:rPr lang="bg-BG">
                  <a:solidFill>
                    <a:schemeClr val="tx1"/>
                  </a:solidFill>
                </a:rPr>
                <a:t>"</a:t>
              </a:r>
              <a:r>
                <a:rPr>
                  <a:solidFill>
                    <a:schemeClr val="tx1"/>
                  </a:solidFill>
                </a:rPr>
                <a:t>image/*</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putExtra(Intent.EXTRA_STREAM, uri)</a:t>
              </a:r>
            </a:p>
            <a:p>
              <a:pPr>
                <a:defRPr sz="2800">
                  <a:solidFill>
                    <a:srgbClr val="000000"/>
                  </a:solidFill>
                  <a:latin typeface="Consolas"/>
                  <a:ea typeface="Consolas"/>
                  <a:cs typeface="Consolas"/>
                  <a:sym typeface="Consolas"/>
                </a:defRPr>
              </a:pPr>
              <a:r>
                <a:rPr>
                  <a:solidFill>
                    <a:schemeClr val="tx1"/>
                  </a:solidFill>
                </a:rPr>
                <a:t>  putExtra(Intent.EXTRA_TEXT, </a:t>
              </a:r>
              <a:r>
                <a:rPr lang="bg-BG">
                  <a:solidFill>
                    <a:schemeClr val="tx1"/>
                  </a:solidFill>
                </a:rPr>
                <a:t>"</a:t>
              </a:r>
              <a:r>
                <a:rPr>
                  <a:solidFill>
                    <a:schemeClr val="tx1"/>
                  </a:solidFill>
                </a:rPr>
                <a:t>image name</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a:solidFill>
                    <a:schemeClr val="tx1"/>
                  </a:solidFill>
                </a:rPr>
                <a:t>  addFlags(Intent.FLAG_GRANT_READ_URI_PERMISSION)</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3" name="Intent can also be given rights to reorganise history stack"/>
          <p:cNvSpPr txBox="1">
            <a:spLocks noGrp="1"/>
          </p:cNvSpPr>
          <p:nvPr>
            <p:ph type="body" idx="1"/>
          </p:nvPr>
        </p:nvSpPr>
        <p:spPr>
          <a:prstGeom prst="rect">
            <a:avLst/>
          </a:prstGeom>
        </p:spPr>
        <p:txBody>
          <a:bodyPr/>
          <a:lstStyle>
            <a:lvl1pPr marL="360362" indent="-360362">
              <a:defRPr sz="2800">
                <a:solidFill>
                  <a:srgbClr val="000000"/>
                </a:solidFill>
                <a:latin typeface="+mn-lt"/>
                <a:ea typeface="+mn-ea"/>
                <a:cs typeface="+mn-cs"/>
                <a:sym typeface="Helvetica"/>
              </a:defRPr>
            </a:lvl1pPr>
          </a:lstStyle>
          <a:p>
            <a:r>
              <a:rPr sz="3200">
                <a:solidFill>
                  <a:schemeClr val="tx1"/>
                </a:solidFill>
                <a:latin typeface="Calibri (Body)"/>
              </a:rPr>
              <a:t>Intent can also be given rights to reorganise history stack</a:t>
            </a:r>
          </a:p>
        </p:txBody>
      </p:sp>
      <p:sp>
        <p:nvSpPr>
          <p:cNvPr id="504" name="Navigate to another Activity"/>
          <p:cNvSpPr txBox="1">
            <a:spLocks noGrp="1"/>
          </p:cNvSpPr>
          <p:nvPr>
            <p:ph type="title"/>
          </p:nvPr>
        </p:nvSpPr>
        <p:spPr>
          <a:prstGeom prst="rect">
            <a:avLst/>
          </a:prstGeom>
        </p:spPr>
        <p:txBody>
          <a:bodyPr/>
          <a:lstStyle/>
          <a:p>
            <a:r>
              <a:rPr/>
              <a:t>Navigate to </a:t>
            </a:r>
            <a:r>
              <a:rPr lang="en-US"/>
              <a:t>A</a:t>
            </a:r>
            <a:r>
              <a:rPr/>
              <a:t>nother Activity</a:t>
            </a:r>
          </a:p>
        </p:txBody>
      </p:sp>
      <p:grpSp>
        <p:nvGrpSpPr>
          <p:cNvPr id="507" name="var intVar = 1 // can be reassigned anytime (mutable)…"/>
          <p:cNvGrpSpPr/>
          <p:nvPr/>
        </p:nvGrpSpPr>
        <p:grpSpPr>
          <a:xfrm>
            <a:off x="195655" y="1819991"/>
            <a:ext cx="11800690" cy="4771041"/>
            <a:chOff x="0" y="-5361"/>
            <a:chExt cx="11800688" cy="4771040"/>
          </a:xfrm>
        </p:grpSpPr>
        <p:sp>
          <p:nvSpPr>
            <p:cNvPr id="505" name="Rectangle"/>
            <p:cNvSpPr/>
            <p:nvPr/>
          </p:nvSpPr>
          <p:spPr>
            <a:xfrm>
              <a:off x="0" y="-1"/>
              <a:ext cx="11800689" cy="476559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06" name="val intArray = Array&lt;Int&gt;(size: 5) { i -&gt; i }…"/>
            <p:cNvSpPr txBox="1"/>
            <p:nvPr/>
          </p:nvSpPr>
          <p:spPr>
            <a:xfrm>
              <a:off x="3844" y="-5362"/>
              <a:ext cx="11793000" cy="4771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intent.flags =</a:t>
              </a:r>
            </a:p>
            <a:p>
              <a:pPr>
                <a:defRPr sz="2800">
                  <a:solidFill>
                    <a:srgbClr val="000000"/>
                  </a:solidFill>
                  <a:latin typeface="Consolas"/>
                  <a:ea typeface="Consolas"/>
                  <a:cs typeface="Consolas"/>
                  <a:sym typeface="Consolas"/>
                </a:defRPr>
              </a:pPr>
              <a:r>
                <a:rPr>
                  <a:solidFill>
                    <a:schemeClr val="tx1"/>
                  </a:solidFill>
                </a:rPr>
                <a:t>  // starts a new task with this activity as root one</a:t>
              </a:r>
            </a:p>
            <a:p>
              <a:pPr>
                <a:defRPr sz="2800">
                  <a:solidFill>
                    <a:srgbClr val="000000"/>
                  </a:solidFill>
                  <a:latin typeface="Consolas"/>
                  <a:ea typeface="Consolas"/>
                  <a:cs typeface="Consolas"/>
                  <a:sym typeface="Consolas"/>
                </a:defRPr>
              </a:pPr>
              <a:r>
                <a:rPr>
                  <a:solidFill>
                    <a:schemeClr val="tx1"/>
                  </a:solidFill>
                </a:rPr>
                <a:t>  FLAG_ACTIVITY_NEW_TASK</a:t>
              </a:r>
            </a:p>
            <a:p>
              <a:pPr>
                <a:defRPr sz="2800">
                  <a:solidFill>
                    <a:srgbClr val="000000"/>
                  </a:solidFill>
                  <a:latin typeface="Consolas"/>
                  <a:ea typeface="Consolas"/>
                  <a:cs typeface="Consolas"/>
                  <a:sym typeface="Consolas"/>
                </a:defRPr>
              </a:pPr>
              <a:r>
                <a:rPr>
                  <a:solidFill>
                    <a:schemeClr val="tx1"/>
                  </a:solidFill>
                </a:rPr>
                <a:t>  // clears any other tasks associated with this activity</a:t>
              </a:r>
            </a:p>
            <a:p>
              <a:pPr>
                <a:defRPr sz="2800">
                  <a:solidFill>
                    <a:srgbClr val="000000"/>
                  </a:solidFill>
                  <a:latin typeface="Consolas"/>
                  <a:ea typeface="Consolas"/>
                  <a:cs typeface="Consolas"/>
                  <a:sym typeface="Consolas"/>
                </a:defRPr>
              </a:pPr>
              <a:r>
                <a:rPr>
                  <a:solidFill>
                    <a:schemeClr val="tx1"/>
                  </a:solidFill>
                </a:rPr>
                <a:t>  FLAG_ACTIVITY_CLEAR_TASK</a:t>
              </a:r>
            </a:p>
            <a:p>
              <a:pPr>
                <a:defRPr sz="2800">
                  <a:solidFill>
                    <a:srgbClr val="000000"/>
                  </a:solidFill>
                  <a:latin typeface="Consolas"/>
                  <a:ea typeface="Consolas"/>
                  <a:cs typeface="Consolas"/>
                  <a:sym typeface="Consolas"/>
                </a:defRPr>
              </a:pPr>
              <a:r>
                <a:rPr>
                  <a:solidFill>
                    <a:schemeClr val="tx1"/>
                  </a:solidFill>
                </a:rPr>
                <a:t>  // clears any other activities on top of the current one if it already exists in the current task</a:t>
              </a:r>
            </a:p>
            <a:p>
              <a:pPr>
                <a:defRPr sz="2800">
                  <a:solidFill>
                    <a:srgbClr val="000000"/>
                  </a:solidFill>
                  <a:latin typeface="Consolas"/>
                  <a:ea typeface="Consolas"/>
                  <a:cs typeface="Consolas"/>
                  <a:sym typeface="Consolas"/>
                </a:defRPr>
              </a:pPr>
              <a:r>
                <a:rPr>
                  <a:solidFill>
                    <a:schemeClr val="tx1"/>
                  </a:solidFill>
                </a:rPr>
                <a:t>  FLAG_ACTIVITY_CLEAR_TOP</a:t>
              </a:r>
            </a:p>
            <a:p>
              <a:pPr>
                <a:defRPr sz="2800">
                  <a:solidFill>
                    <a:srgbClr val="000000"/>
                  </a:solidFill>
                  <a:latin typeface="Consolas"/>
                  <a:ea typeface="Consolas"/>
                  <a:cs typeface="Consolas"/>
                  <a:sym typeface="Consolas"/>
                </a:defRPr>
              </a:pPr>
              <a:r>
                <a:rPr>
                  <a:solidFill>
                    <a:schemeClr val="tx1"/>
                  </a:solidFill>
                </a:rPr>
                <a:t>  // same as CLEAR_TOP, but instead of clearing other activities it just reorders the current on on top of them</a:t>
              </a:r>
            </a:p>
            <a:p>
              <a:pPr>
                <a:defRPr sz="2800">
                  <a:solidFill>
                    <a:srgbClr val="000000"/>
                  </a:solidFill>
                  <a:latin typeface="Consolas"/>
                  <a:ea typeface="Consolas"/>
                  <a:cs typeface="Consolas"/>
                  <a:sym typeface="Consolas"/>
                </a:defRPr>
              </a:pPr>
              <a:r>
                <a:rPr>
                  <a:solidFill>
                    <a:schemeClr val="tx1"/>
                  </a:solidFill>
                </a:rPr>
                <a:t>  FLAG_ACTIVITY_REORDER_TO_FRONT</a:t>
              </a:r>
            </a:p>
          </p:txBody>
        </p:sp>
      </p:grpSp>
    </p:spTree>
  </p:cSld>
  <p:clrMapOvr>
    <a:masterClrMapping/>
  </p:clrMapOvr>
  <p:transition spd="med"/>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2" name="Slide Number"/>
          <p:cNvSpPr txBox="1">
            <a:spLocks noGrp="1"/>
          </p:cNvSpPr>
          <p:nvPr>
            <p:ph type="sldNum" sz="quarter" idx="4294967295"/>
          </p:nvPr>
        </p:nvSpPr>
        <p:spPr>
          <a:xfrm>
            <a:off x="11887566" y="6575487"/>
            <a:ext cx="232875"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473" name="Operators to perform arithmetic and then assign back to the variable"/>
          <p:cNvSpPr txBox="1">
            <a:spLocks noGrp="1"/>
          </p:cNvSpPr>
          <p:nvPr>
            <p:ph type="body" idx="1"/>
          </p:nvPr>
        </p:nvSpPr>
        <p:spPr>
          <a:xfrm>
            <a:off x="1866000" y="1121143"/>
            <a:ext cx="10129234" cy="5546589"/>
          </a:xfrm>
          <a:prstGeom prst="rect">
            <a:avLst/>
          </a:prstGeom>
        </p:spPr>
        <p:txBody>
          <a:bodyPr/>
          <a:lstStyle/>
          <a:p>
            <a:pPr>
              <a:defRPr sz="3400"/>
            </a:pPr>
            <a:r>
              <a:rPr/>
              <a:t>Operators to perform arithmetic and then assign back to the variable</a:t>
            </a:r>
          </a:p>
          <a:p>
            <a:pPr lvl="1">
              <a:defRPr sz="3200"/>
            </a:pPr>
            <a:r>
              <a:rPr/>
              <a:t>Add and assign: </a:t>
            </a:r>
            <a:r>
              <a:rPr b="1">
                <a:solidFill>
                  <a:schemeClr val="accent1"/>
                </a:solidFill>
                <a:latin typeface="Consolas" panose="020b0609020204030204" pitchFamily="49" charset="0"/>
              </a:rPr>
              <a:t>+=</a:t>
            </a:r>
          </a:p>
          <a:p>
            <a:pPr lvl="1">
              <a:defRPr sz="3200"/>
            </a:pPr>
            <a:r>
              <a:rPr/>
              <a:t>Subtract and assign: </a:t>
            </a:r>
            <a:r>
              <a:rPr b="1">
                <a:solidFill>
                  <a:schemeClr val="accent1"/>
                </a:solidFill>
                <a:latin typeface="Consolas" panose="020b0609020204030204" pitchFamily="49" charset="0"/>
              </a:rPr>
              <a:t>-=</a:t>
            </a:r>
          </a:p>
          <a:p>
            <a:pPr lvl="1">
              <a:defRPr sz="3200"/>
            </a:pPr>
            <a:r>
              <a:rPr/>
              <a:t>Multiply and assign: </a:t>
            </a:r>
            <a:r>
              <a:rPr b="1">
                <a:solidFill>
                  <a:schemeClr val="accent1"/>
                </a:solidFill>
                <a:latin typeface="Consolas" panose="020b0609020204030204" pitchFamily="49" charset="0"/>
              </a:rPr>
              <a:t>*=</a:t>
            </a:r>
          </a:p>
          <a:p>
            <a:pPr lvl="1">
              <a:defRPr sz="3200"/>
            </a:pPr>
            <a:r>
              <a:rPr/>
              <a:t>Divide and assign: </a:t>
            </a:r>
            <a:r>
              <a:rPr b="1">
                <a:solidFill>
                  <a:schemeClr val="accent1"/>
                </a:solidFill>
                <a:latin typeface="Consolas" panose="020b0609020204030204" pitchFamily="49" charset="0"/>
              </a:rPr>
              <a:t>/=</a:t>
            </a:r>
          </a:p>
          <a:p>
            <a:pPr marL="383612" indent="-383612">
              <a:defRPr sz="3200"/>
            </a:pPr>
            <a:r>
              <a:rPr/>
              <a:t>Self-incrementation and self-decrementation</a:t>
            </a:r>
            <a:endParaRPr/>
          </a:p>
          <a:p>
            <a:pPr lvl="1">
              <a:defRPr sz="3200"/>
            </a:pPr>
            <a:r>
              <a:rPr/>
              <a:t>Add </a:t>
            </a:r>
            <a:r>
              <a:rPr lang="en-US"/>
              <a:t>one</a:t>
            </a:r>
            <a:r>
              <a:rPr/>
              <a:t>: </a:t>
            </a:r>
            <a:r>
              <a:rPr b="1">
                <a:solidFill>
                  <a:schemeClr val="accent1"/>
                </a:solidFill>
                <a:latin typeface="Consolas" panose="020b0609020204030204" pitchFamily="49" charset="0"/>
              </a:rPr>
              <a:t>++</a:t>
            </a:r>
          </a:p>
          <a:p>
            <a:pPr lvl="1">
              <a:defRPr sz="3200"/>
            </a:pPr>
            <a:r>
              <a:rPr lang="en-US"/>
              <a:t>Subtract</a:t>
            </a:r>
            <a:r>
              <a:rPr/>
              <a:t> </a:t>
            </a:r>
            <a:r>
              <a:rPr lang="en-US"/>
              <a:t>one</a:t>
            </a:r>
            <a:r>
              <a:rPr/>
              <a:t>: </a:t>
            </a:r>
            <a:r>
              <a:rPr b="1">
                <a:solidFill>
                  <a:schemeClr val="accent1"/>
                </a:solidFill>
                <a:latin typeface="Consolas" panose="020b0609020204030204" pitchFamily="49" charset="0"/>
              </a:rPr>
              <a:t>--</a:t>
            </a:r>
          </a:p>
        </p:txBody>
      </p:sp>
      <p:sp>
        <p:nvSpPr>
          <p:cNvPr id="474" name="Operators"/>
          <p:cNvSpPr txBox="1">
            <a:spLocks noGrp="1"/>
          </p:cNvSpPr>
          <p:nvPr>
            <p:ph type="title"/>
          </p:nvPr>
        </p:nvSpPr>
        <p:spPr>
          <a:xfrm>
            <a:off x="1296956" y="100748"/>
            <a:ext cx="8625521" cy="882657"/>
          </a:xfrm>
          <a:prstGeom prst="rect">
            <a:avLst/>
          </a:prstGeom>
        </p:spPr>
        <p:txBody>
          <a:bodyPr/>
          <a:lstStyle/>
          <a:p>
            <a:r>
              <a:t>Operators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7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7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47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47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fill="hold"/>
                                        <p:tgtEl>
                                          <p:spTgt spid="47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fill="hold"/>
                                        <p:tgtEl>
                                          <p:spTgt spid="4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1" uiExpand="1" build="p" bldLvl="5" advAuto="0"/>
    </p:bld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9" name="Navigating back from current Activity can happen either by creating an intent for the previous Activity…"/>
          <p:cNvSpPr txBox="1">
            <a:spLocks noGrp="1"/>
          </p:cNvSpPr>
          <p:nvPr>
            <p:ph type="body" idx="1"/>
          </p:nvPr>
        </p:nvSpPr>
        <p:spPr>
          <a:prstGeom prst="rect">
            <a:avLst/>
          </a:prstGeom>
        </p:spPr>
        <p:txBody>
          <a:bodyPr/>
          <a:lstStyle/>
          <a:p>
            <a:pPr marL="360362" indent="-360362">
              <a:defRPr sz="2800">
                <a:solidFill>
                  <a:srgbClr val="000000"/>
                </a:solidFill>
                <a:latin typeface="+mn-lt"/>
                <a:ea typeface="+mn-ea"/>
                <a:cs typeface="+mn-cs"/>
                <a:sym typeface="Helvetica"/>
              </a:defRPr>
            </a:pPr>
            <a:r>
              <a:rPr sz="3200">
                <a:solidFill>
                  <a:schemeClr val="tx1"/>
                </a:solidFill>
                <a:latin typeface="Calibri (Body)"/>
                <a:ea typeface="+mn-ea"/>
                <a:cs typeface="+mn-cs"/>
                <a:sym typeface="Helvetica"/>
              </a:rPr>
              <a:t>Navigating back from current Activity can happen either by creating an intent for the previous Activity</a:t>
            </a:r>
          </a:p>
          <a:p>
            <a:pPr marL="360362" indent="-360362">
              <a:defRPr sz="2800">
                <a:solidFill>
                  <a:srgbClr val="000000"/>
                </a:solidFill>
                <a:latin typeface="+mn-lt"/>
                <a:ea typeface="+mn-ea"/>
                <a:cs typeface="+mn-cs"/>
                <a:sym typeface="Helvetica"/>
              </a:defRPr>
            </a:pPr>
            <a:endParaRPr sz="3200">
              <a:solidFill>
                <a:schemeClr val="tx1"/>
              </a:solidFill>
              <a:latin typeface="Calibri (Body)"/>
              <a:ea typeface="+mn-ea"/>
              <a:cs typeface="+mn-cs"/>
              <a:sym typeface="Helvetica"/>
            </a:endParaRPr>
          </a:p>
          <a:p>
            <a:pPr marL="360362" indent="-360362">
              <a:defRPr sz="2800">
                <a:solidFill>
                  <a:srgbClr val="000000"/>
                </a:solidFill>
                <a:latin typeface="+mn-lt"/>
                <a:ea typeface="+mn-ea"/>
                <a:cs typeface="+mn-cs"/>
                <a:sym typeface="Helvetica"/>
              </a:defRPr>
            </a:pPr>
            <a:endParaRPr sz="3200">
              <a:solidFill>
                <a:schemeClr val="tx1"/>
              </a:solidFill>
              <a:latin typeface="Calibri (Body)"/>
              <a:ea typeface="+mn-ea"/>
              <a:cs typeface="+mn-cs"/>
              <a:sym typeface="Helvetica"/>
            </a:endParaRPr>
          </a:p>
          <a:p>
            <a:pPr marL="360362" indent="-360362">
              <a:defRPr sz="2800">
                <a:solidFill>
                  <a:srgbClr val="000000"/>
                </a:solidFill>
                <a:latin typeface="+mn-lt"/>
                <a:ea typeface="+mn-ea"/>
                <a:cs typeface="+mn-cs"/>
                <a:sym typeface="Helvetica"/>
              </a:defRPr>
            </a:pPr>
            <a:endParaRPr sz="3200">
              <a:solidFill>
                <a:schemeClr val="tx1"/>
              </a:solidFill>
              <a:latin typeface="Calibri (Body)"/>
              <a:ea typeface="+mn-ea"/>
              <a:cs typeface="+mn-cs"/>
              <a:sym typeface="Helvetica"/>
            </a:endParaRPr>
          </a:p>
          <a:p>
            <a:pPr marL="360362" indent="-360362">
              <a:defRPr sz="2800">
                <a:solidFill>
                  <a:srgbClr val="000000"/>
                </a:solidFill>
                <a:latin typeface="+mn-lt"/>
                <a:ea typeface="+mn-ea"/>
                <a:cs typeface="+mn-cs"/>
                <a:sym typeface="Helvetica"/>
              </a:defRPr>
            </a:pPr>
            <a:r>
              <a:rPr sz="3200">
                <a:solidFill>
                  <a:schemeClr val="tx1"/>
                </a:solidFill>
                <a:latin typeface="Calibri (Body)"/>
                <a:ea typeface="+mn-ea"/>
                <a:cs typeface="+mn-cs"/>
                <a:sym typeface="Helvetica"/>
              </a:rPr>
              <a:t>Or by finishing the current one by calling the finish() method of the Activity class</a:t>
            </a:r>
          </a:p>
        </p:txBody>
      </p:sp>
      <p:sp>
        <p:nvSpPr>
          <p:cNvPr id="510" name="Navigate back from Activity"/>
          <p:cNvSpPr txBox="1">
            <a:spLocks noGrp="1"/>
          </p:cNvSpPr>
          <p:nvPr>
            <p:ph type="title"/>
          </p:nvPr>
        </p:nvSpPr>
        <p:spPr>
          <a:prstGeom prst="rect">
            <a:avLst/>
          </a:prstGeom>
        </p:spPr>
        <p:txBody>
          <a:bodyPr/>
          <a:lstStyle/>
          <a:p>
            <a:r>
              <a:rPr/>
              <a:t>Navigate </a:t>
            </a:r>
            <a:r>
              <a:rPr lang="en-US"/>
              <a:t>B</a:t>
            </a:r>
            <a:r>
              <a:rPr/>
              <a:t>ack </a:t>
            </a:r>
            <a:r>
              <a:rPr lang="en-US"/>
              <a:t>F</a:t>
            </a:r>
            <a:r>
              <a:rPr/>
              <a:t>rom Activity</a:t>
            </a:r>
          </a:p>
        </p:txBody>
      </p:sp>
      <p:grpSp>
        <p:nvGrpSpPr>
          <p:cNvPr id="513" name="var intVar = 1 // can be reassigned anytime (mutable)…"/>
          <p:cNvGrpSpPr/>
          <p:nvPr/>
        </p:nvGrpSpPr>
        <p:grpSpPr>
          <a:xfrm>
            <a:off x="606821" y="5197019"/>
            <a:ext cx="11088231" cy="1340213"/>
            <a:chOff x="0" y="-1506"/>
            <a:chExt cx="11800688" cy="1340211"/>
          </a:xfrm>
        </p:grpSpPr>
        <p:sp>
          <p:nvSpPr>
            <p:cNvPr id="511" name="Rectangle"/>
            <p:cNvSpPr/>
            <p:nvPr/>
          </p:nvSpPr>
          <p:spPr>
            <a:xfrm>
              <a:off x="0" y="-1"/>
              <a:ext cx="11800689" cy="133868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12" name="val intArray = Array&lt;Int&gt;(size: 5) { i -&gt; i }…"/>
            <p:cNvSpPr txBox="1"/>
            <p:nvPr/>
          </p:nvSpPr>
          <p:spPr>
            <a:xfrm>
              <a:off x="3844" y="-1507"/>
              <a:ext cx="11793000" cy="13402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currentActivity = this</a:t>
              </a:r>
            </a:p>
            <a:p>
              <a:pPr>
                <a:defRPr sz="2800">
                  <a:solidFill>
                    <a:srgbClr val="000000"/>
                  </a:solidFill>
                  <a:latin typeface="Consolas"/>
                  <a:ea typeface="Consolas"/>
                  <a:cs typeface="Consolas"/>
                  <a:sym typeface="Consolas"/>
                </a:defRPr>
              </a:pPr>
              <a:r>
                <a:rPr err="1">
                  <a:solidFill>
                    <a:schemeClr val="tx1"/>
                  </a:solidFill>
                </a:rPr>
                <a:t>currentActivity.finish()</a:t>
              </a:r>
            </a:p>
          </p:txBody>
        </p:sp>
      </p:grpSp>
      <p:grpSp>
        <p:nvGrpSpPr>
          <p:cNvPr id="516" name="var intVar = 1 // can be reassigned anytime (mutable)…"/>
          <p:cNvGrpSpPr/>
          <p:nvPr/>
        </p:nvGrpSpPr>
        <p:grpSpPr>
          <a:xfrm>
            <a:off x="603210" y="2420221"/>
            <a:ext cx="11088230" cy="1340212"/>
            <a:chOff x="0" y="-1506"/>
            <a:chExt cx="11800688" cy="1340211"/>
          </a:xfrm>
        </p:grpSpPr>
        <p:sp>
          <p:nvSpPr>
            <p:cNvPr id="514" name="Rectangle"/>
            <p:cNvSpPr/>
            <p:nvPr/>
          </p:nvSpPr>
          <p:spPr>
            <a:xfrm>
              <a:off x="0" y="-1"/>
              <a:ext cx="11800689" cy="133868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15" name="val intArray = Array&lt;Int&gt;(size: 5) { i -&gt; i }…"/>
            <p:cNvSpPr txBox="1"/>
            <p:nvPr/>
          </p:nvSpPr>
          <p:spPr>
            <a:xfrm>
              <a:off x="3844" y="-1507"/>
              <a:ext cx="11793000" cy="13402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intent = Intent(this, PreviousActivity::class.java)</a:t>
              </a:r>
            </a:p>
            <a:p>
              <a:pPr>
                <a:defRPr sz="2800">
                  <a:solidFill>
                    <a:srgbClr val="000000"/>
                  </a:solidFill>
                  <a:latin typeface="Consolas"/>
                  <a:ea typeface="Consolas"/>
                  <a:cs typeface="Consolas"/>
                  <a:sym typeface="Consolas"/>
                </a:defRPr>
              </a:pPr>
              <a:r>
                <a:rPr err="1">
                  <a:solidFill>
                    <a:schemeClr val="tx1"/>
                  </a:solidFill>
                </a:rPr>
                <a:t>startActivity(intent)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8" name="Navigating in and out of an activity to and from the application, etc. causes you application to pass through different states of its lifecycle…"/>
          <p:cNvSpPr txBox="1">
            <a:spLocks noGrp="1"/>
          </p:cNvSpPr>
          <p:nvPr>
            <p:ph type="body" idx="1"/>
          </p:nvPr>
        </p:nvSpPr>
        <p:spPr>
          <a:xfrm>
            <a:off x="190402" y="1196123"/>
            <a:ext cx="7487185" cy="5528770"/>
          </a:xfrm>
          <a:prstGeom prst="rect">
            <a:avLst/>
          </a:prstGeom>
        </p:spPr>
        <p:txBody>
          <a:bodyPr>
            <a:normAutofit fontScale="92500"/>
          </a:bodyPr>
          <a:lstStyle/>
          <a:p>
            <a:pPr marL="356759" indent="-356759" defTabSz="1206253">
              <a:spcBef>
                <a:spcPts val="500"/>
              </a:spcBef>
              <a:defRPr sz="2772">
                <a:solidFill>
                  <a:srgbClr val="000000"/>
                </a:solidFill>
                <a:latin typeface="+mn-lt"/>
                <a:ea typeface="+mn-ea"/>
                <a:cs typeface="+mn-cs"/>
                <a:sym typeface="Helvetica"/>
              </a:defRPr>
            </a:pPr>
            <a:r>
              <a:rPr sz="3200">
                <a:solidFill>
                  <a:schemeClr val="tx1"/>
                </a:solidFill>
                <a:latin typeface="Calibri (Body)"/>
                <a:ea typeface="+mn-ea"/>
                <a:cs typeface="+mn-cs"/>
              </a:rPr>
              <a:t>Navigating in and out of an activity to and from the application, etc. causes you application to pass through different states of its lifecycle</a:t>
            </a:r>
          </a:p>
          <a:p>
            <a:pPr marL="356759" indent="-356759" defTabSz="1206253">
              <a:spcBef>
                <a:spcPts val="500"/>
              </a:spcBef>
              <a:defRPr sz="2772">
                <a:solidFill>
                  <a:srgbClr val="000000"/>
                </a:solidFill>
                <a:latin typeface="+mn-lt"/>
                <a:ea typeface="+mn-ea"/>
                <a:cs typeface="+mn-cs"/>
                <a:sym typeface="Helvetica"/>
              </a:defRPr>
            </a:pPr>
            <a:r>
              <a:rPr sz="3200">
                <a:solidFill>
                  <a:schemeClr val="tx1"/>
                </a:solidFill>
                <a:latin typeface="Calibri (Body)"/>
                <a:ea typeface="+mn-ea"/>
                <a:cs typeface="+mn-cs"/>
              </a:rPr>
              <a:t>Each of these states is reported to the user in a specific callback and is triggered to allow the user to configure the apps behaviour (ex. storing/restoring current progress in game or video) during external events (phone call, tapping on push notification from another app, low-battery popup, etc.)</a:t>
            </a:r>
          </a:p>
        </p:txBody>
      </p:sp>
      <p:sp>
        <p:nvSpPr>
          <p:cNvPr id="519" name="Activity lifecycle stages"/>
          <p:cNvSpPr txBox="1">
            <a:spLocks noGrp="1"/>
          </p:cNvSpPr>
          <p:nvPr>
            <p:ph type="title"/>
          </p:nvPr>
        </p:nvSpPr>
        <p:spPr>
          <a:prstGeom prst="rect">
            <a:avLst/>
          </a:prstGeom>
        </p:spPr>
        <p:txBody>
          <a:bodyPr/>
          <a:lstStyle/>
          <a:p>
            <a:r>
              <a:rPr/>
              <a:t>Activity </a:t>
            </a:r>
            <a:r>
              <a:rPr lang="en-US"/>
              <a:t>L</a:t>
            </a:r>
            <a:r>
              <a:rPr/>
              <a:t>ifecycle </a:t>
            </a:r>
            <a:r>
              <a:rPr lang="en-US"/>
              <a:t>S</a:t>
            </a:r>
            <a:r>
              <a:rPr/>
              <a:t>tages</a:t>
            </a:r>
          </a:p>
        </p:txBody>
      </p:sp>
      <p:pic>
        <p:nvPicPr>
          <p:cNvPr id="520" name="activity_lifecycle.png" descr="activity_lifecycle.png"/>
          <p:cNvPicPr>
            <a:picLocks noChangeAspect="1"/>
          </p:cNvPicPr>
          <p:nvPr/>
        </p:nvPicPr>
        <p:blipFill>
          <a:blip r:embed="rId2"/>
          <a:stretch>
            <a:fillRect/>
          </a:stretch>
        </p:blipFill>
        <p:spPr>
          <a:xfrm>
            <a:off x="7628897" y="1074390"/>
            <a:ext cx="4466301" cy="5772235"/>
          </a:xfrm>
          <a:prstGeom prst="rect">
            <a:avLst/>
          </a:prstGeom>
          <a:ln w="12700">
            <a:miter lim="400000"/>
          </a:ln>
          <a:effectLst>
            <a:outerShdw blurRad="50800" dist="63500" dir="2700000" rotWithShape="0">
              <a:srgbClr val="000000">
                <a:alpha val="5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2" name="onCreate() must be implemented by every Activity…"/>
          <p:cNvSpPr txBox="1">
            <a:spLocks noGrp="1"/>
          </p:cNvSpPr>
          <p:nvPr>
            <p:ph type="body" sz="half" idx="1"/>
          </p:nvPr>
        </p:nvSpPr>
        <p:spPr>
          <a:xfrm>
            <a:off x="190402" y="1196123"/>
            <a:ext cx="11818096" cy="2118705"/>
          </a:xfrm>
          <a:prstGeom prst="rect">
            <a:avLst/>
          </a:prstGeom>
        </p:spPr>
        <p:txBody>
          <a:bodyPr>
            <a:normAutofit/>
          </a:bodyPr>
          <a:lstStyle/>
          <a:p>
            <a:pPr marL="356759" indent="-356759" defTabSz="1206253">
              <a:spcBef>
                <a:spcPts val="500"/>
              </a:spcBef>
              <a:defRPr sz="2772">
                <a:solidFill>
                  <a:srgbClr val="000000"/>
                </a:solidFill>
                <a:latin typeface="+mn-lt"/>
                <a:ea typeface="+mn-ea"/>
                <a:cs typeface="+mn-cs"/>
                <a:sym typeface="Helvetica"/>
              </a:defRPr>
            </a:pPr>
            <a:r>
              <a:rPr sz="2800" err="1">
                <a:solidFill>
                  <a:schemeClr val="tx1"/>
                </a:solidFill>
                <a:latin typeface="Calibri (Body)"/>
                <a:ea typeface="+mn-ea"/>
                <a:cs typeface="+mn-cs"/>
              </a:rPr>
              <a:t>onCreate() must be implemented by every Activity</a:t>
            </a:r>
          </a:p>
          <a:p>
            <a:pPr marL="356759" indent="-356759" defTabSz="1206253">
              <a:spcBef>
                <a:spcPts val="500"/>
              </a:spcBef>
              <a:defRPr sz="2772">
                <a:solidFill>
                  <a:srgbClr val="000000"/>
                </a:solidFill>
                <a:latin typeface="+mn-lt"/>
                <a:ea typeface="+mn-ea"/>
                <a:cs typeface="+mn-cs"/>
                <a:sym typeface="Helvetica"/>
              </a:defRPr>
            </a:pPr>
            <a:r>
              <a:rPr sz="2800">
                <a:solidFill>
                  <a:schemeClr val="tx1"/>
                </a:solidFill>
                <a:latin typeface="Calibri (Body)"/>
                <a:ea typeface="+mn-ea"/>
                <a:cs typeface="+mn-cs"/>
              </a:rPr>
              <a:t>Fired when the Activity is first created by the system</a:t>
            </a:r>
          </a:p>
          <a:p>
            <a:pPr marL="356759" indent="-356759" defTabSz="1206253">
              <a:spcBef>
                <a:spcPts val="500"/>
              </a:spcBef>
              <a:defRPr sz="2772">
                <a:solidFill>
                  <a:srgbClr val="000000"/>
                </a:solidFill>
                <a:latin typeface="+mn-lt"/>
                <a:ea typeface="+mn-ea"/>
                <a:cs typeface="+mn-cs"/>
                <a:sym typeface="Helvetica"/>
              </a:defRPr>
            </a:pPr>
            <a:r>
              <a:rPr sz="2800">
                <a:solidFill>
                  <a:schemeClr val="tx1"/>
                </a:solidFill>
                <a:latin typeface="Calibri (Body)"/>
                <a:ea typeface="+mn-ea"/>
                <a:cs typeface="+mn-cs"/>
              </a:rPr>
              <a:t>Should contain basic startup logic that should execute once for the whole lifecycle of the Activity</a:t>
            </a:r>
          </a:p>
        </p:txBody>
      </p:sp>
      <p:sp>
        <p:nvSpPr>
          <p:cNvPr id="523" name="Activity lifecycle stages - onCreate()"/>
          <p:cNvSpPr txBox="1">
            <a:spLocks noGrp="1"/>
          </p:cNvSpPr>
          <p:nvPr>
            <p:ph type="title"/>
          </p:nvPr>
        </p:nvSpPr>
        <p:spPr>
          <a:prstGeom prst="rect">
            <a:avLst/>
          </a:prstGeom>
        </p:spPr>
        <p:txBody>
          <a:bodyPr/>
          <a:lstStyle/>
          <a:p>
            <a:r>
              <a:rPr/>
              <a:t>Activity </a:t>
            </a:r>
            <a:r>
              <a:rPr lang="en-US"/>
              <a:t>L</a:t>
            </a:r>
            <a:r>
              <a:rPr/>
              <a:t>ifecycle </a:t>
            </a:r>
            <a:r>
              <a:rPr lang="en-US"/>
              <a:t>S</a:t>
            </a:r>
            <a:r>
              <a:rPr/>
              <a:t>tages - onCreate()</a:t>
            </a:r>
          </a:p>
        </p:txBody>
      </p:sp>
      <p:grpSp>
        <p:nvGrpSpPr>
          <p:cNvPr id="526" name="var intVar = 1 // can be reassigned anytime (mutable)…"/>
          <p:cNvGrpSpPr/>
          <p:nvPr/>
        </p:nvGrpSpPr>
        <p:grpSpPr>
          <a:xfrm>
            <a:off x="195655" y="3203242"/>
            <a:ext cx="11800690" cy="3589889"/>
            <a:chOff x="0" y="-4034"/>
            <a:chExt cx="11800688" cy="3589888"/>
          </a:xfrm>
        </p:grpSpPr>
        <p:sp>
          <p:nvSpPr>
            <p:cNvPr id="524" name="Rectangle"/>
            <p:cNvSpPr/>
            <p:nvPr/>
          </p:nvSpPr>
          <p:spPr>
            <a:xfrm>
              <a:off x="0" y="-1"/>
              <a:ext cx="11800689" cy="358579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25" name="val intArray = Array&lt;Int&gt;(size: 5) { i -&gt; i }…"/>
            <p:cNvSpPr txBox="1"/>
            <p:nvPr/>
          </p:nvSpPr>
          <p:spPr>
            <a:xfrm>
              <a:off x="3844" y="-4035"/>
              <a:ext cx="11793000" cy="3589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lateinit var binding: ActivityMainBinding</a:t>
              </a:r>
              <a:endParaRPr>
                <a:solidFill>
                  <a:schemeClr val="tx1"/>
                </a:solidFill>
              </a:endParaRP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override fun onCreate(savedInstanceState: Bundle?) {</a:t>
              </a:r>
            </a:p>
            <a:p>
              <a:pPr>
                <a:defRPr sz="2800">
                  <a:solidFill>
                    <a:srgbClr val="000000"/>
                  </a:solidFill>
                  <a:latin typeface="Consolas"/>
                  <a:ea typeface="Consolas"/>
                  <a:cs typeface="Consolas"/>
                  <a:sym typeface="Consolas"/>
                </a:defRPr>
              </a:pPr>
              <a:r>
                <a:rPr>
                  <a:solidFill>
                    <a:schemeClr val="tx1"/>
                  </a:solidFill>
                </a:rPr>
                <a:t>  super.onCreate(savedInstanceState)</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binding = ActivityMainBinding.inflate(layoutInflater)</a:t>
              </a:r>
            </a:p>
            <a:p>
              <a:pPr>
                <a:defRPr sz="2800">
                  <a:solidFill>
                    <a:srgbClr val="000000"/>
                  </a:solidFill>
                  <a:latin typeface="Consolas"/>
                  <a:ea typeface="Consolas"/>
                  <a:cs typeface="Consolas"/>
                  <a:sym typeface="Consolas"/>
                </a:defRPr>
              </a:pPr>
              <a:r>
                <a:rPr>
                  <a:solidFill>
                    <a:schemeClr val="tx1"/>
                  </a:solidFill>
                </a:rPr>
                <a:t>  setContentView(binding.root)</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8" name="onStart() is called as soon as onCreate() method finishes execution…"/>
          <p:cNvSpPr txBox="1">
            <a:spLocks noGrp="1"/>
          </p:cNvSpPr>
          <p:nvPr>
            <p:ph type="body" sz="half" idx="1"/>
          </p:nvPr>
        </p:nvSpPr>
        <p:spPr>
          <a:xfrm>
            <a:off x="190402" y="1196123"/>
            <a:ext cx="11818096" cy="2118705"/>
          </a:xfrm>
          <a:prstGeom prst="rect">
            <a:avLst/>
          </a:prstGeom>
        </p:spPr>
        <p:txBody>
          <a:bodyPr>
            <a:normAutofit lnSpcReduction="10000"/>
          </a:bodyPr>
          <a:lstStyle/>
          <a:p>
            <a:pPr marL="360362" indent="-360362">
              <a:defRPr sz="2800">
                <a:solidFill>
                  <a:srgbClr val="000000"/>
                </a:solidFill>
                <a:latin typeface="+mn-lt"/>
                <a:ea typeface="+mn-ea"/>
                <a:cs typeface="+mn-cs"/>
                <a:sym typeface="Helvetica"/>
              </a:defRPr>
            </a:pPr>
            <a:r>
              <a:rPr sz="3000" err="1">
                <a:solidFill>
                  <a:schemeClr val="tx1"/>
                </a:solidFill>
                <a:latin typeface="Calibri (Body)"/>
                <a:ea typeface="+mn-ea"/>
                <a:cs typeface="+mn-cs"/>
              </a:rPr>
              <a:t>onStart() is called as soon as onCreate() method finishes execution</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Fired just before the app enters foreground mode and makes the activity visible to the user</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Should contain logic related to configuring UI only</a:t>
            </a:r>
          </a:p>
        </p:txBody>
      </p:sp>
      <p:sp>
        <p:nvSpPr>
          <p:cNvPr id="529" name="Activity lifecycle stages - onStart()"/>
          <p:cNvSpPr txBox="1">
            <a:spLocks noGrp="1"/>
          </p:cNvSpPr>
          <p:nvPr>
            <p:ph type="title"/>
          </p:nvPr>
        </p:nvSpPr>
        <p:spPr>
          <a:prstGeom prst="rect">
            <a:avLst/>
          </a:prstGeom>
        </p:spPr>
        <p:txBody>
          <a:bodyPr/>
          <a:lstStyle/>
          <a:p>
            <a:r>
              <a:rPr/>
              <a:t>Activity </a:t>
            </a:r>
            <a:r>
              <a:rPr lang="en-US"/>
              <a:t>L</a:t>
            </a:r>
            <a:r>
              <a:rPr/>
              <a:t>ifecycle </a:t>
            </a:r>
            <a:r>
              <a:rPr lang="en-US"/>
              <a:t>S</a:t>
            </a:r>
            <a:r>
              <a:rPr/>
              <a:t>tages - onStart()</a:t>
            </a:r>
          </a:p>
        </p:txBody>
      </p:sp>
      <p:grpSp>
        <p:nvGrpSpPr>
          <p:cNvPr id="532" name="var intVar = 1 // can be reassigned anytime (mutable)…"/>
          <p:cNvGrpSpPr/>
          <p:nvPr/>
        </p:nvGrpSpPr>
        <p:grpSpPr>
          <a:xfrm>
            <a:off x="195655" y="3457242"/>
            <a:ext cx="11800690" cy="2793030"/>
            <a:chOff x="0" y="-3138"/>
            <a:chExt cx="11800688" cy="2793029"/>
          </a:xfrm>
        </p:grpSpPr>
        <p:sp>
          <p:nvSpPr>
            <p:cNvPr id="530" name="Rectangle"/>
            <p:cNvSpPr/>
            <p:nvPr/>
          </p:nvSpPr>
          <p:spPr>
            <a:xfrm>
              <a:off x="0" y="-1"/>
              <a:ext cx="11800689" cy="278984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31" name="val intArray = Array&lt;Int&gt;(size: 5) { i -&gt; i }…"/>
            <p:cNvSpPr txBox="1"/>
            <p:nvPr/>
          </p:nvSpPr>
          <p:spPr>
            <a:xfrm>
              <a:off x="3844" y="-3139"/>
              <a:ext cx="11793000" cy="27930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override fun onStart() {</a:t>
              </a:r>
            </a:p>
            <a:p>
              <a:pPr>
                <a:defRPr sz="2800">
                  <a:solidFill>
                    <a:srgbClr val="000000"/>
                  </a:solidFill>
                  <a:latin typeface="Consolas"/>
                  <a:ea typeface="Consolas"/>
                  <a:cs typeface="Consolas"/>
                  <a:sym typeface="Consolas"/>
                </a:defRPr>
              </a:pPr>
              <a:r>
                <a:rPr>
                  <a:solidFill>
                    <a:schemeClr val="tx1"/>
                  </a:solidFill>
                </a:rPr>
                <a:t>  super.onStart()</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binding.myTextView.text = </a:t>
              </a:r>
              <a:r>
                <a:rPr lang="bg-BG">
                  <a:solidFill>
                    <a:schemeClr val="tx1"/>
                  </a:solidFill>
                </a:rPr>
                <a:t>"</a:t>
              </a:r>
              <a:r>
                <a:rPr lang="en-US" err="1">
                  <a:solidFill>
                    <a:schemeClr val="tx1"/>
                  </a:solidFill>
                </a:rPr>
                <a:t>onStart</a:t>
              </a:r>
              <a:r>
                <a:rPr>
                  <a:solidFill>
                    <a:schemeClr val="tx1"/>
                  </a:solidFill>
                </a:rPr>
                <a:t>() called</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binding.myImageView.setImageResource(R.drawable.my_image)</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4" name="onResume() is called as soon as onStart() method finishes execution…"/>
          <p:cNvSpPr txBox="1">
            <a:spLocks noGrp="1"/>
          </p:cNvSpPr>
          <p:nvPr>
            <p:ph type="body" sz="half" idx="1"/>
          </p:nvPr>
        </p:nvSpPr>
        <p:spPr>
          <a:xfrm>
            <a:off x="190402" y="1196123"/>
            <a:ext cx="11818096" cy="2118705"/>
          </a:xfrm>
          <a:prstGeom prst="rect">
            <a:avLst/>
          </a:prstGeom>
        </p:spPr>
        <p:txBody>
          <a:bodyPr>
            <a:normAutofit fontScale="92500" lnSpcReduction="20000"/>
          </a:bodyPr>
          <a:lstStyle/>
          <a:p>
            <a:pPr marL="306308" indent="-306308" defTabSz="1035672">
              <a:spcBef>
                <a:spcPts val="500"/>
              </a:spcBef>
              <a:defRPr sz="2380">
                <a:solidFill>
                  <a:srgbClr val="000000"/>
                </a:solidFill>
                <a:latin typeface="+mn-lt"/>
                <a:ea typeface="+mn-ea"/>
                <a:cs typeface="+mn-cs"/>
                <a:sym typeface="Helvetica"/>
              </a:defRPr>
            </a:pPr>
            <a:r>
              <a:rPr sz="3000" err="1">
                <a:solidFill>
                  <a:schemeClr val="tx1"/>
                </a:solidFill>
                <a:latin typeface="Calibri (Body)"/>
                <a:ea typeface="+mn-ea"/>
                <a:cs typeface="+mn-cs"/>
              </a:rPr>
              <a:t>onResume() is called as soon as onStart() method finishes execution</a:t>
            </a:r>
          </a:p>
          <a:p>
            <a:pPr marL="306308" indent="-306308" defTabSz="1035672">
              <a:spcBef>
                <a:spcPts val="500"/>
              </a:spcBef>
              <a:defRPr sz="2380">
                <a:solidFill>
                  <a:srgbClr val="000000"/>
                </a:solidFill>
                <a:latin typeface="+mn-lt"/>
                <a:ea typeface="+mn-ea"/>
                <a:cs typeface="+mn-cs"/>
                <a:sym typeface="Helvetica"/>
              </a:defRPr>
            </a:pPr>
            <a:r>
              <a:rPr sz="3000">
                <a:solidFill>
                  <a:schemeClr val="tx1"/>
                </a:solidFill>
                <a:latin typeface="Calibri (Body)"/>
                <a:ea typeface="+mn-ea"/>
                <a:cs typeface="+mn-cs"/>
              </a:rPr>
              <a:t>Fired right after the app enters foreground mode and the activity is fully visible to the user</a:t>
            </a:r>
          </a:p>
          <a:p>
            <a:pPr marL="306308" indent="-306308" defTabSz="1035672">
              <a:spcBef>
                <a:spcPts val="500"/>
              </a:spcBef>
              <a:defRPr sz="2380">
                <a:solidFill>
                  <a:srgbClr val="000000"/>
                </a:solidFill>
                <a:latin typeface="+mn-lt"/>
                <a:ea typeface="+mn-ea"/>
                <a:cs typeface="+mn-cs"/>
                <a:sym typeface="Helvetica"/>
              </a:defRPr>
            </a:pPr>
            <a:r>
              <a:rPr sz="3000">
                <a:solidFill>
                  <a:schemeClr val="tx1"/>
                </a:solidFill>
                <a:latin typeface="Calibri (Body)"/>
                <a:ea typeface="+mn-ea"/>
                <a:cs typeface="+mn-cs"/>
              </a:rPr>
              <a:t>Should contain logic related to capturing/activating resources that needs to run while the app is actively interacting with the user</a:t>
            </a:r>
          </a:p>
        </p:txBody>
      </p:sp>
      <p:sp>
        <p:nvSpPr>
          <p:cNvPr id="535" name="Activity lifecycle stages - onResume()"/>
          <p:cNvSpPr txBox="1">
            <a:spLocks noGrp="1"/>
          </p:cNvSpPr>
          <p:nvPr>
            <p:ph type="title"/>
          </p:nvPr>
        </p:nvSpPr>
        <p:spPr>
          <a:prstGeom prst="rect">
            <a:avLst/>
          </a:prstGeom>
        </p:spPr>
        <p:txBody>
          <a:bodyPr/>
          <a:lstStyle/>
          <a:p>
            <a:r>
              <a:rPr/>
              <a:t>Activity </a:t>
            </a:r>
            <a:r>
              <a:rPr lang="en-US"/>
              <a:t>L</a:t>
            </a:r>
            <a:r>
              <a:rPr/>
              <a:t>ifecycle </a:t>
            </a:r>
            <a:r>
              <a:rPr lang="en-US"/>
              <a:t>S</a:t>
            </a:r>
            <a:r>
              <a:rPr/>
              <a:t>tages - onResume()</a:t>
            </a:r>
          </a:p>
        </p:txBody>
      </p:sp>
      <p:grpSp>
        <p:nvGrpSpPr>
          <p:cNvPr id="538" name="var intVar = 1 // can be reassigned anytime (mutable)…"/>
          <p:cNvGrpSpPr/>
          <p:nvPr/>
        </p:nvGrpSpPr>
        <p:grpSpPr>
          <a:xfrm>
            <a:off x="195655" y="3339374"/>
            <a:ext cx="11800690" cy="3359086"/>
            <a:chOff x="0" y="-3774"/>
            <a:chExt cx="11800688" cy="3359084"/>
          </a:xfrm>
        </p:grpSpPr>
        <p:sp>
          <p:nvSpPr>
            <p:cNvPr id="536" name="Rectangle"/>
            <p:cNvSpPr/>
            <p:nvPr/>
          </p:nvSpPr>
          <p:spPr>
            <a:xfrm>
              <a:off x="0" y="-1"/>
              <a:ext cx="11800689" cy="335525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37" name="val intArray = Array&lt;Int&gt;(size: 5) { i -&gt; i }…"/>
            <p:cNvSpPr txBox="1"/>
            <p:nvPr/>
          </p:nvSpPr>
          <p:spPr>
            <a:xfrm>
              <a:off x="3844" y="-3775"/>
              <a:ext cx="11793000" cy="3359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override fun onResume() {</a:t>
              </a:r>
            </a:p>
            <a:p>
              <a:pPr>
                <a:defRPr sz="2800">
                  <a:solidFill>
                    <a:srgbClr val="000000"/>
                  </a:solidFill>
                  <a:latin typeface="Consolas"/>
                  <a:ea typeface="Consolas"/>
                  <a:cs typeface="Consolas"/>
                  <a:sym typeface="Consolas"/>
                </a:defRPr>
              </a:pPr>
              <a:r>
                <a:rPr>
                  <a:solidFill>
                    <a:schemeClr val="tx1"/>
                  </a:solidFill>
                </a:rPr>
                <a:t>  super.onResume()</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if (previousState != null) {</a:t>
              </a:r>
            </a:p>
            <a:p>
              <a:pPr>
                <a:defRPr sz="2800">
                  <a:solidFill>
                    <a:srgbClr val="000000"/>
                  </a:solidFill>
                  <a:latin typeface="Consolas"/>
                  <a:ea typeface="Consolas"/>
                  <a:cs typeface="Consolas"/>
                  <a:sym typeface="Consolas"/>
                </a:defRPr>
              </a:pPr>
              <a:r>
                <a:rPr>
                  <a:solidFill>
                    <a:schemeClr val="tx1"/>
                  </a:solidFill>
                </a:rPr>
                <a:t>    // made up code for the sake of example</a:t>
              </a:r>
            </a:p>
            <a:p>
              <a:pPr>
                <a:defRPr sz="2800">
                  <a:solidFill>
                    <a:srgbClr val="000000"/>
                  </a:solidFill>
                  <a:latin typeface="Consolas"/>
                  <a:ea typeface="Consolas"/>
                  <a:cs typeface="Consolas"/>
                  <a:sym typeface="Consolas"/>
                </a:defRPr>
              </a:pPr>
              <a:r>
                <a:rPr>
                  <a:solidFill>
                    <a:schemeClr val="tx1"/>
                  </a:solidFill>
                </a:rPr>
                <a:t>    videoPlayer.continueFrom(previousState)</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0" name="onPause() is called to notify you of the user leaving your Activity…"/>
          <p:cNvSpPr txBox="1">
            <a:spLocks noGrp="1"/>
          </p:cNvSpPr>
          <p:nvPr>
            <p:ph type="body" sz="half" idx="1"/>
          </p:nvPr>
        </p:nvSpPr>
        <p:spPr>
          <a:xfrm>
            <a:off x="190402" y="1196123"/>
            <a:ext cx="11818096" cy="2449182"/>
          </a:xfrm>
          <a:prstGeom prst="rect">
            <a:avLst/>
          </a:prstGeom>
        </p:spPr>
        <p:txBody>
          <a:bodyPr/>
          <a:lstStyle/>
          <a:p>
            <a:pPr marL="356759" indent="-356759" defTabSz="1206253">
              <a:spcBef>
                <a:spcPts val="500"/>
              </a:spcBef>
              <a:defRPr sz="2772">
                <a:solidFill>
                  <a:srgbClr val="000000"/>
                </a:solidFill>
                <a:latin typeface="+mn-lt"/>
                <a:ea typeface="+mn-ea"/>
                <a:cs typeface="+mn-cs"/>
                <a:sym typeface="Helvetica"/>
              </a:defRPr>
            </a:pPr>
            <a:r>
              <a:rPr sz="2800" err="1">
                <a:solidFill>
                  <a:schemeClr val="tx1"/>
                </a:solidFill>
                <a:latin typeface="Calibri (Body)"/>
                <a:ea typeface="+mn-ea"/>
                <a:cs typeface="+mn-cs"/>
              </a:rPr>
              <a:t>onPause() is called to notify you of the user leaving your Activity</a:t>
            </a:r>
          </a:p>
          <a:p>
            <a:pPr marL="356759" indent="-356759" defTabSz="1206253">
              <a:spcBef>
                <a:spcPts val="500"/>
              </a:spcBef>
              <a:defRPr sz="2772">
                <a:solidFill>
                  <a:srgbClr val="000000"/>
                </a:solidFill>
                <a:latin typeface="+mn-lt"/>
                <a:ea typeface="+mn-ea"/>
                <a:cs typeface="+mn-cs"/>
                <a:sym typeface="Helvetica"/>
              </a:defRPr>
            </a:pPr>
            <a:r>
              <a:rPr sz="2800">
                <a:solidFill>
                  <a:schemeClr val="tx1"/>
                </a:solidFill>
                <a:latin typeface="Calibri (Body)"/>
                <a:ea typeface="+mn-ea"/>
                <a:cs typeface="+mn-cs"/>
              </a:rPr>
              <a:t>It is possible that the Activity might still be visible  if in multi-window mode or using a dialog-themed Activity</a:t>
            </a:r>
          </a:p>
          <a:p>
            <a:pPr marL="356759" indent="-356759" defTabSz="1206253">
              <a:spcBef>
                <a:spcPts val="500"/>
              </a:spcBef>
              <a:defRPr sz="2772">
                <a:solidFill>
                  <a:srgbClr val="000000"/>
                </a:solidFill>
                <a:latin typeface="+mn-lt"/>
                <a:ea typeface="+mn-ea"/>
                <a:cs typeface="+mn-cs"/>
                <a:sym typeface="Helvetica"/>
              </a:defRPr>
            </a:pPr>
            <a:r>
              <a:rPr sz="2800">
                <a:solidFill>
                  <a:schemeClr val="tx1"/>
                </a:solidFill>
                <a:latin typeface="Calibri (Body)"/>
                <a:ea typeface="+mn-ea"/>
                <a:cs typeface="+mn-cs"/>
              </a:rPr>
              <a:t>Should contain logic about pausing/freeing/adjusting resources that should not be active if the user is not directly interacting with your Activity</a:t>
            </a:r>
          </a:p>
        </p:txBody>
      </p:sp>
      <p:sp>
        <p:nvSpPr>
          <p:cNvPr id="541" name="Activity lifecycle stages - onPause()"/>
          <p:cNvSpPr txBox="1">
            <a:spLocks noGrp="1"/>
          </p:cNvSpPr>
          <p:nvPr>
            <p:ph type="title"/>
          </p:nvPr>
        </p:nvSpPr>
        <p:spPr>
          <a:prstGeom prst="rect">
            <a:avLst/>
          </a:prstGeom>
        </p:spPr>
        <p:txBody>
          <a:bodyPr/>
          <a:lstStyle/>
          <a:p>
            <a:r>
              <a:rPr/>
              <a:t>Activity </a:t>
            </a:r>
            <a:r>
              <a:rPr lang="en-US"/>
              <a:t>L</a:t>
            </a:r>
            <a:r>
              <a:rPr/>
              <a:t>ifecycle </a:t>
            </a:r>
            <a:r>
              <a:rPr lang="en-US"/>
              <a:t>S</a:t>
            </a:r>
            <a:r>
              <a:rPr/>
              <a:t>tages - onPause()</a:t>
            </a:r>
          </a:p>
        </p:txBody>
      </p:sp>
      <p:grpSp>
        <p:nvGrpSpPr>
          <p:cNvPr id="544" name="var intVar = 1 // can be reassigned anytime (mutable)…"/>
          <p:cNvGrpSpPr/>
          <p:nvPr/>
        </p:nvGrpSpPr>
        <p:grpSpPr>
          <a:xfrm>
            <a:off x="195655" y="3748854"/>
            <a:ext cx="11800690" cy="2670205"/>
            <a:chOff x="0" y="-3000"/>
            <a:chExt cx="11800688" cy="2670204"/>
          </a:xfrm>
        </p:grpSpPr>
        <p:sp>
          <p:nvSpPr>
            <p:cNvPr id="542" name="Rectangle"/>
            <p:cNvSpPr/>
            <p:nvPr/>
          </p:nvSpPr>
          <p:spPr>
            <a:xfrm>
              <a:off x="0" y="-1"/>
              <a:ext cx="11800689" cy="266716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43" name="val intArray = Array&lt;Int&gt;(size: 5) { i -&gt; i }…"/>
            <p:cNvSpPr txBox="1"/>
            <p:nvPr/>
          </p:nvSpPr>
          <p:spPr>
            <a:xfrm>
              <a:off x="3844" y="-3001"/>
              <a:ext cx="11793000" cy="2670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override fun onPause() {</a:t>
              </a:r>
            </a:p>
            <a:p>
              <a:pPr>
                <a:defRPr sz="2800">
                  <a:solidFill>
                    <a:srgbClr val="000000"/>
                  </a:solidFill>
                  <a:latin typeface="Consolas"/>
                  <a:ea typeface="Consolas"/>
                  <a:cs typeface="Consolas"/>
                  <a:sym typeface="Consolas"/>
                </a:defRPr>
              </a:pPr>
              <a:r>
                <a:rPr>
                  <a:solidFill>
                    <a:schemeClr val="tx1"/>
                  </a:solidFill>
                </a:rPr>
                <a:t>  super.onPause()</a:t>
              </a:r>
            </a:p>
            <a:p>
              <a:pPr>
                <a:defRPr sz="2800">
                  <a:solidFill>
                    <a:srgbClr val="000000"/>
                  </a:solidFill>
                  <a:latin typeface="Consolas"/>
                  <a:ea typeface="Consolas"/>
                  <a:cs typeface="Consolas"/>
                  <a:sym typeface="Consolas"/>
                </a:defRPr>
              </a:pPr>
              <a:r>
                <a:rPr>
                  <a:solidFill>
                    <a:schemeClr val="tx1"/>
                  </a:solidFill>
                </a:rPr>
                <a:t>  // made up code for the sake of example</a:t>
              </a:r>
            </a:p>
            <a:p>
              <a:pPr>
                <a:defRPr sz="2800">
                  <a:solidFill>
                    <a:srgbClr val="000000"/>
                  </a:solidFill>
                  <a:latin typeface="Consolas"/>
                  <a:ea typeface="Consolas"/>
                  <a:cs typeface="Consolas"/>
                  <a:sym typeface="Consolas"/>
                </a:defRPr>
              </a:pPr>
              <a:r>
                <a:rPr>
                  <a:solidFill>
                    <a:schemeClr val="tx1"/>
                  </a:solidFill>
                </a:rPr>
                <a:t>  videoPlayer.pause()</a:t>
              </a:r>
            </a:p>
            <a:p>
              <a:pPr>
                <a:defRPr sz="2800">
                  <a:solidFill>
                    <a:srgbClr val="000000"/>
                  </a:solidFill>
                  <a:latin typeface="Consolas"/>
                  <a:ea typeface="Consolas"/>
                  <a:cs typeface="Consolas"/>
                  <a:sym typeface="Consolas"/>
                </a:defRPr>
              </a:pPr>
              <a:r>
                <a:rPr>
                  <a:solidFill>
                    <a:schemeClr val="tx1"/>
                  </a:solidFill>
                </a:rPr>
                <a:t>  game.pause()</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6" name="onPause() allowed execution time is really short and should not contain heavy logic like network calls, database transactions, etc.…"/>
          <p:cNvSpPr txBox="1">
            <a:spLocks noGrp="1"/>
          </p:cNvSpPr>
          <p:nvPr>
            <p:ph type="body" idx="1"/>
          </p:nvPr>
        </p:nvSpPr>
        <p:spPr>
          <a:xfrm>
            <a:off x="190402" y="1196123"/>
            <a:ext cx="11818096" cy="5527469"/>
          </a:xfrm>
          <a:prstGeom prst="rect">
            <a:avLst/>
          </a:prstGeom>
        </p:spPr>
        <p:txBody>
          <a:bodyPr/>
          <a:lstStyle/>
          <a:p>
            <a:pPr marL="360362" indent="-360362">
              <a:defRPr sz="2800">
                <a:solidFill>
                  <a:srgbClr val="000000"/>
                </a:solidFill>
                <a:latin typeface="+mn-lt"/>
                <a:ea typeface="+mn-ea"/>
                <a:cs typeface="+mn-cs"/>
                <a:sym typeface="Helvetica"/>
              </a:defRPr>
            </a:pPr>
            <a:r>
              <a:rPr sz="2800" err="1">
                <a:solidFill>
                  <a:schemeClr val="tx1"/>
                </a:solidFill>
                <a:latin typeface="Calibri (Body)"/>
                <a:ea typeface="+mn-ea"/>
                <a:cs typeface="+mn-cs"/>
              </a:rPr>
              <a:t>onPause() allowed execution time is really short and should not contain heavy logic like network calls, database transactions, etc.</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These should be performed in the onStop() callback</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If you Activity is reopened again from the user Android will call it </a:t>
            </a:r>
            <a:br>
              <a:rPr lang="bg-BG" sz="2800">
                <a:solidFill>
                  <a:schemeClr val="tx1"/>
                </a:solidFill>
                <a:latin typeface="Calibri (Body)"/>
                <a:ea typeface="+mn-ea"/>
                <a:cs typeface="+mn-cs"/>
              </a:rPr>
            </a:br>
            <a:r>
              <a:rPr sz="2800">
                <a:solidFill>
                  <a:schemeClr val="tx1"/>
                </a:solidFill>
                <a:latin typeface="Calibri (Body)"/>
                <a:ea typeface="+mn-ea"/>
                <a:cs typeface="+mn-cs"/>
              </a:rPr>
              <a:t>from memory</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Coming from memory your Activity will have its state restored automatically which means that no component </a:t>
            </a:r>
            <a:r>
              <a:rPr lang="bg-BG" sz="2800" err="1">
                <a:solidFill>
                  <a:schemeClr val="tx1"/>
                </a:solidFill>
                <a:latin typeface="Calibri (Body)"/>
                <a:ea typeface="+mn-ea"/>
                <a:cs typeface="+mn-cs"/>
              </a:rPr>
              <a:t>reinitialization</a:t>
            </a:r>
            <a:r>
              <a:rPr sz="2800">
                <a:solidFill>
                  <a:schemeClr val="tx1"/>
                </a:solidFill>
                <a:latin typeface="Calibri (Body)"/>
                <a:ea typeface="+mn-ea"/>
                <a:cs typeface="+mn-cs"/>
              </a:rPr>
              <a:t> is required in onResume()</a:t>
            </a:r>
          </a:p>
        </p:txBody>
      </p:sp>
      <p:sp>
        <p:nvSpPr>
          <p:cNvPr id="547" name="Activity lifecycle stages - onPause()"/>
          <p:cNvSpPr txBox="1">
            <a:spLocks noGrp="1"/>
          </p:cNvSpPr>
          <p:nvPr>
            <p:ph type="title"/>
          </p:nvPr>
        </p:nvSpPr>
        <p:spPr>
          <a:prstGeom prst="rect">
            <a:avLst/>
          </a:prstGeom>
        </p:spPr>
        <p:txBody>
          <a:bodyPr/>
          <a:lstStyle/>
          <a:p>
            <a:r>
              <a:rPr/>
              <a:t>Activity </a:t>
            </a:r>
            <a:r>
              <a:rPr lang="en-US"/>
              <a:t>L</a:t>
            </a:r>
            <a:r>
              <a:rPr/>
              <a:t>ifecycle </a:t>
            </a:r>
            <a:r>
              <a:rPr lang="en-US"/>
              <a:t>S</a:t>
            </a:r>
            <a:r>
              <a:rPr/>
              <a:t>tages - onPause()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9" name="onStop() is called to inform you that you Activity is no longer visible to the user…"/>
          <p:cNvSpPr txBox="1">
            <a:spLocks noGrp="1"/>
          </p:cNvSpPr>
          <p:nvPr>
            <p:ph type="body" sz="half" idx="1"/>
          </p:nvPr>
        </p:nvSpPr>
        <p:spPr>
          <a:xfrm>
            <a:off x="190402" y="1196123"/>
            <a:ext cx="11818096" cy="2744085"/>
          </a:xfrm>
          <a:prstGeom prst="rect">
            <a:avLst/>
          </a:prstGeom>
        </p:spPr>
        <p:txBody>
          <a:bodyPr>
            <a:normAutofit lnSpcReduction="10000"/>
          </a:bodyPr>
          <a:lstStyle/>
          <a:p>
            <a:pPr marL="360362" indent="-360362">
              <a:defRPr sz="2800">
                <a:solidFill>
                  <a:srgbClr val="000000"/>
                </a:solidFill>
                <a:latin typeface="+mn-lt"/>
                <a:ea typeface="+mn-ea"/>
                <a:cs typeface="+mn-cs"/>
                <a:sym typeface="Helvetica"/>
              </a:defRPr>
            </a:pPr>
            <a:r>
              <a:rPr sz="2800" err="1">
                <a:solidFill>
                  <a:schemeClr val="tx1"/>
                </a:solidFill>
                <a:latin typeface="Calibri (Body)"/>
                <a:ea typeface="+mn-ea"/>
                <a:cs typeface="+mn-cs"/>
              </a:rPr>
              <a:t>onStop() is called to inform you that you Activity is no longer visible to </a:t>
            </a:r>
            <a:br>
              <a:rPr lang="bg-BG" sz="2800">
                <a:solidFill>
                  <a:schemeClr val="tx1"/>
                </a:solidFill>
                <a:latin typeface="Calibri (Body)"/>
                <a:ea typeface="+mn-ea"/>
                <a:cs typeface="+mn-cs"/>
              </a:rPr>
            </a:br>
            <a:r>
              <a:rPr sz="2800">
                <a:solidFill>
                  <a:schemeClr val="tx1"/>
                </a:solidFill>
                <a:latin typeface="Calibri (Body)"/>
                <a:ea typeface="+mn-ea"/>
                <a:cs typeface="+mn-cs"/>
              </a:rPr>
              <a:t>the user</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This might be the case if your Activity is finished and is about to be destroyed by the OS or if another Activity has covered the whole screen</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Can contain logic for persisting user information to database or other CPU-intensive operations</a:t>
            </a:r>
          </a:p>
        </p:txBody>
      </p:sp>
      <p:sp>
        <p:nvSpPr>
          <p:cNvPr id="550" name="Activity lifecycle stages - onStop()"/>
          <p:cNvSpPr txBox="1">
            <a:spLocks noGrp="1"/>
          </p:cNvSpPr>
          <p:nvPr>
            <p:ph type="title"/>
          </p:nvPr>
        </p:nvSpPr>
        <p:spPr>
          <a:prstGeom prst="rect">
            <a:avLst/>
          </a:prstGeom>
        </p:spPr>
        <p:txBody>
          <a:bodyPr/>
          <a:lstStyle/>
          <a:p>
            <a:r>
              <a:rPr/>
              <a:t>Activity </a:t>
            </a:r>
            <a:r>
              <a:rPr lang="en-US"/>
              <a:t>L</a:t>
            </a:r>
            <a:r>
              <a:rPr/>
              <a:t>ifecycle </a:t>
            </a:r>
            <a:r>
              <a:rPr lang="en-US"/>
              <a:t>S</a:t>
            </a:r>
            <a:r>
              <a:rPr/>
              <a:t>tages - onStop()</a:t>
            </a:r>
          </a:p>
        </p:txBody>
      </p:sp>
      <p:grpSp>
        <p:nvGrpSpPr>
          <p:cNvPr id="553" name="var intVar = 1 // can be reassigned anytime (mutable)…"/>
          <p:cNvGrpSpPr/>
          <p:nvPr/>
        </p:nvGrpSpPr>
        <p:grpSpPr>
          <a:xfrm>
            <a:off x="195655" y="4040954"/>
            <a:ext cx="11800690" cy="2670205"/>
            <a:chOff x="0" y="-3000"/>
            <a:chExt cx="11800688" cy="2670204"/>
          </a:xfrm>
        </p:grpSpPr>
        <p:sp>
          <p:nvSpPr>
            <p:cNvPr id="551" name="Rectangle"/>
            <p:cNvSpPr/>
            <p:nvPr/>
          </p:nvSpPr>
          <p:spPr>
            <a:xfrm>
              <a:off x="0" y="-1"/>
              <a:ext cx="11800689" cy="266716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52" name="val intArray = Array&lt;Int&gt;(size: 5) { i -&gt; i }…"/>
            <p:cNvSpPr txBox="1"/>
            <p:nvPr/>
          </p:nvSpPr>
          <p:spPr>
            <a:xfrm>
              <a:off x="3844" y="-3001"/>
              <a:ext cx="11793000" cy="2670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override fun onStop() {</a:t>
              </a:r>
            </a:p>
            <a:p>
              <a:pPr>
                <a:defRPr sz="2800">
                  <a:solidFill>
                    <a:srgbClr val="000000"/>
                  </a:solidFill>
                  <a:latin typeface="Consolas"/>
                  <a:ea typeface="Consolas"/>
                  <a:cs typeface="Consolas"/>
                  <a:sym typeface="Consolas"/>
                </a:defRPr>
              </a:pPr>
              <a:r>
                <a:rPr>
                  <a:solidFill>
                    <a:schemeClr val="tx1"/>
                  </a:solidFill>
                </a:rPr>
                <a:t>  super.onStop()</a:t>
              </a:r>
            </a:p>
            <a:p>
              <a:pPr>
                <a:defRPr sz="2800">
                  <a:solidFill>
                    <a:srgbClr val="000000"/>
                  </a:solidFill>
                  <a:latin typeface="Consolas"/>
                  <a:ea typeface="Consolas"/>
                  <a:cs typeface="Consolas"/>
                  <a:sym typeface="Consolas"/>
                </a:defRPr>
              </a:pPr>
              <a:r>
                <a:rPr>
                  <a:solidFill>
                    <a:schemeClr val="tx1"/>
                  </a:solidFill>
                </a:rPr>
                <a:t>  // made up code for the sake of example</a:t>
              </a:r>
            </a:p>
            <a:p>
              <a:pPr>
                <a:defRPr sz="2800">
                  <a:solidFill>
                    <a:srgbClr val="000000"/>
                  </a:solidFill>
                  <a:latin typeface="Consolas"/>
                  <a:ea typeface="Consolas"/>
                  <a:cs typeface="Consolas"/>
                  <a:sym typeface="Consolas"/>
                </a:defRPr>
              </a:pPr>
              <a:r>
                <a:rPr>
                  <a:solidFill>
                    <a:schemeClr val="tx1"/>
                  </a:solidFill>
                </a:rPr>
                <a:t>  user.update()</a:t>
              </a:r>
            </a:p>
            <a:p>
              <a:pPr>
                <a:defRPr sz="2800">
                  <a:solidFill>
                    <a:srgbClr val="000000"/>
                  </a:solidFill>
                  <a:latin typeface="Consolas"/>
                  <a:ea typeface="Consolas"/>
                  <a:cs typeface="Consolas"/>
                  <a:sym typeface="Consolas"/>
                </a:defRPr>
              </a:pPr>
              <a:r>
                <a:rPr>
                  <a:solidFill>
                    <a:schemeClr val="tx1"/>
                  </a:solidFill>
                </a:rPr>
                <a:t>  db.saveUser(user)</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5" name="Even when stopped the Activity is still kept in the memory…"/>
          <p:cNvSpPr txBox="1">
            <a:spLocks noGrp="1"/>
          </p:cNvSpPr>
          <p:nvPr>
            <p:ph type="body" idx="1"/>
          </p:nvPr>
        </p:nvSpPr>
        <p:spPr>
          <a:xfrm>
            <a:off x="190402" y="1196123"/>
            <a:ext cx="11818096" cy="5562483"/>
          </a:xfrm>
          <a:prstGeom prst="rect">
            <a:avLst/>
          </a:prstGeom>
        </p:spPr>
        <p:txBody>
          <a:bodyPr/>
          <a:lstStyle/>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Even when stopped the Activity is still kept in the memory</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If it is reopened again there is no need to recreate any components or restore any information</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At some point the system might stop the process that contains your Activity but it will still retain information about its Views’ state (ex. Text in a </a:t>
            </a:r>
            <a:br>
              <a:rPr lang="bg-BG" sz="2800">
                <a:solidFill>
                  <a:schemeClr val="tx1"/>
                </a:solidFill>
                <a:latin typeface="Calibri (Body)"/>
                <a:ea typeface="+mn-ea"/>
                <a:cs typeface="+mn-cs"/>
              </a:rPr>
            </a:br>
            <a:r>
              <a:rPr sz="2800" err="1">
                <a:solidFill>
                  <a:schemeClr val="tx1"/>
                </a:solidFill>
                <a:latin typeface="Calibri (Body)"/>
                <a:ea typeface="+mn-ea"/>
                <a:cs typeface="+mn-cs"/>
              </a:rPr>
              <a:t>EditText View)</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If the Activity is finished running - onDestroy() is called</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If the Activity comes back to screen - onRestart() is called</a:t>
            </a:r>
          </a:p>
          <a:p>
            <a:pPr marL="360362" indent="-360362">
              <a:defRPr sz="2800">
                <a:solidFill>
                  <a:srgbClr val="000000"/>
                </a:solidFill>
                <a:latin typeface="+mn-lt"/>
                <a:ea typeface="+mn-ea"/>
                <a:cs typeface="+mn-cs"/>
                <a:sym typeface="Helvetica"/>
              </a:defRPr>
            </a:pPr>
            <a:r>
              <a:rPr sz="2800" err="1">
                <a:solidFill>
                  <a:schemeClr val="tx1"/>
                </a:solidFill>
                <a:latin typeface="Calibri (Body)"/>
                <a:ea typeface="+mn-ea"/>
                <a:cs typeface="+mn-cs"/>
              </a:rPr>
              <a:t>onRestart() is used to indicate that Activity is already existing and is not created for the first time</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After onRestart() finishes onStart() is called right away</a:t>
            </a:r>
          </a:p>
        </p:txBody>
      </p:sp>
      <p:sp>
        <p:nvSpPr>
          <p:cNvPr id="556" name="Activity lifecycle stages - onStop()"/>
          <p:cNvSpPr txBox="1">
            <a:spLocks noGrp="1"/>
          </p:cNvSpPr>
          <p:nvPr>
            <p:ph type="title"/>
          </p:nvPr>
        </p:nvSpPr>
        <p:spPr>
          <a:prstGeom prst="rect">
            <a:avLst/>
          </a:prstGeom>
        </p:spPr>
        <p:txBody>
          <a:bodyPr/>
          <a:lstStyle/>
          <a:p>
            <a:r>
              <a:rPr/>
              <a:t>Activity </a:t>
            </a:r>
            <a:r>
              <a:rPr lang="en-US"/>
              <a:t>L</a:t>
            </a:r>
            <a:r>
              <a:rPr/>
              <a:t>ifecycle </a:t>
            </a:r>
            <a:r>
              <a:rPr lang="en-US"/>
              <a:t>S</a:t>
            </a:r>
            <a:r>
              <a:rPr/>
              <a:t>tages - onStop()</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8" name="onDestroy() is called before the Activity is destroyed by the system…"/>
          <p:cNvSpPr txBox="1">
            <a:spLocks noGrp="1"/>
          </p:cNvSpPr>
          <p:nvPr>
            <p:ph type="body" idx="1"/>
          </p:nvPr>
        </p:nvSpPr>
        <p:spPr>
          <a:xfrm>
            <a:off x="190402" y="1196123"/>
            <a:ext cx="11818096" cy="5603742"/>
          </a:xfrm>
          <a:prstGeom prst="rect">
            <a:avLst/>
          </a:prstGeom>
        </p:spPr>
        <p:txBody>
          <a:bodyPr/>
          <a:lstStyle/>
          <a:p>
            <a:pPr marL="360362" indent="-360362">
              <a:defRPr sz="2800">
                <a:solidFill>
                  <a:srgbClr val="000000"/>
                </a:solidFill>
                <a:latin typeface="+mn-lt"/>
                <a:ea typeface="+mn-ea"/>
                <a:cs typeface="+mn-cs"/>
                <a:sym typeface="Helvetica"/>
              </a:defRPr>
            </a:pPr>
            <a:r>
              <a:rPr sz="2800" err="1">
                <a:solidFill>
                  <a:schemeClr val="tx1"/>
                </a:solidFill>
                <a:latin typeface="Calibri (Body)"/>
                <a:ea typeface="+mn-ea"/>
                <a:cs typeface="+mn-cs"/>
              </a:rPr>
              <a:t>onDestroy() is called before the Activity is destroyed by the system</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This happens either if Activity is finished or if there is a configuration change (ex. device rotation)</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Can be used to release any resources that have not been previously released by other callbacks</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If Activity is destroyed due to configuration change this means that it will be recreated right after that</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To prepare for this recreation you should save all information in a ViewModel as it will be passed to the new Activity and used to restore information</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Otherwise the ViewModel will get its onCleared() method called</a:t>
            </a:r>
          </a:p>
        </p:txBody>
      </p:sp>
      <p:sp>
        <p:nvSpPr>
          <p:cNvPr id="559" name="Activity lifecycle stages - onDestroy()"/>
          <p:cNvSpPr txBox="1">
            <a:spLocks noGrp="1"/>
          </p:cNvSpPr>
          <p:nvPr>
            <p:ph type="title"/>
          </p:nvPr>
        </p:nvSpPr>
        <p:spPr>
          <a:prstGeom prst="rect">
            <a:avLst/>
          </a:prstGeom>
        </p:spPr>
        <p:txBody>
          <a:bodyPr/>
          <a:lstStyle/>
          <a:p>
            <a:r>
              <a:rPr/>
              <a:t>Activity </a:t>
            </a:r>
            <a:r>
              <a:rPr lang="en-US"/>
              <a:t>L</a:t>
            </a:r>
            <a:r>
              <a:rPr/>
              <a:t>ifecycle </a:t>
            </a:r>
            <a:r>
              <a:rPr lang="en-US"/>
              <a:t>S</a:t>
            </a:r>
            <a:r>
              <a:rPr/>
              <a:t>tages - onDestroy()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5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5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7" name="Comparison operators"/>
          <p:cNvSpPr txBox="1">
            <a:spLocks noGrp="1"/>
          </p:cNvSpPr>
          <p:nvPr>
            <p:ph type="title"/>
          </p:nvPr>
        </p:nvSpPr>
        <p:spPr>
          <a:prstGeom prst="rect">
            <a:avLst/>
          </a:prstGeom>
        </p:spPr>
        <p:txBody>
          <a:bodyPr/>
          <a:lstStyle/>
          <a:p>
            <a:r>
              <a:rPr/>
              <a:t>Comparison </a:t>
            </a:r>
            <a:r>
              <a:rPr lang="en-US"/>
              <a:t>O</a:t>
            </a:r>
            <a:r>
              <a:rPr/>
              <a:t>perators</a:t>
            </a:r>
          </a:p>
        </p:txBody>
      </p:sp>
      <p:graphicFrame>
        <p:nvGraphicFramePr>
          <p:cNvPr id="7" name="Group 134">
            <a:extLst>
              <a:ext uri="{FF2B5EF4-FFF2-40B4-BE49-F238E27FC236}">
                <a16:creationId xmlns:a16="http://schemas.microsoft.com/office/drawing/2014/main" id="{A74DA9E4-221C-4A52-A09C-F66D34507E58}"/>
              </a:ext>
            </a:extLst>
          </p:cNvPr>
          <p:cNvGraphicFramePr>
            <a:graphicFrameLocks noGrp="1"/>
          </p:cNvGraphicFramePr>
          <p:nvPr>
            <p:extLst>
              <p:ext uri="{D42A27DB-BD31-4B8C-83A1-F6EECF244321}">
                <p14:modId xmlns:p14="http://schemas.microsoft.com/office/powerpoint/2010/main" val="2489693352"/>
              </p:ext>
            </p:extLst>
          </p:nvPr>
        </p:nvGraphicFramePr>
        <p:xfrm>
          <a:off x="2741947" y="1235623"/>
          <a:ext cx="5735538" cy="4876799"/>
        </p:xfrm>
        <a:graphic>
          <a:graphicData uri="http://schemas.openxmlformats.org/drawingml/2006/table">
            <a:tbl>
              <a:tblPr/>
              <a:tblGrid>
                <a:gridCol w="3678332">
                  <a:extLst>
                    <a:ext uri="{9D8B030D-6E8A-4147-A177-3AD203B41FA5}">
                      <a16:colId xmlns:a16="http://schemas.microsoft.com/office/drawing/2014/main" val="20000"/>
                    </a:ext>
                  </a:extLst>
                </a:gridCol>
                <a:gridCol w="2057206">
                  <a:extLst>
                    <a:ext uri="{9D8B030D-6E8A-4147-A177-3AD203B41FA5}">
                      <a16:colId xmlns:a16="http://schemas.microsoft.com/office/drawing/2014/main" val="20001"/>
                    </a:ext>
                  </a:extLst>
                </a:gridCol>
              </a:tblGrid>
              <a:tr h="847382">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pPr>
                      <a:r>
                        <a:rPr kumimoji="1" lang="en-US" sz="2800" b="1" i="0" u="none" strike="noStrike" kern="1200" cap="none" normalizeH="0" baseline="0">
                          <a:ln>
                            <a:noFill/>
                          </a:ln>
                          <a:solidFill>
                            <a:schemeClr val="tx1"/>
                          </a:solidFill>
                          <a:effectLst/>
                          <a:latin typeface="+mn-lt"/>
                          <a:ea typeface="+mn-ea"/>
                          <a:cs typeface="+mn-cs"/>
                        </a:rPr>
                        <a:t>Operator</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pPr>
                      <a:r>
                        <a:rPr kumimoji="1" lang="en-US" sz="2800" b="1" i="0" u="none" strike="noStrike" kern="1200" cap="none" normalizeH="0" baseline="0">
                          <a:ln>
                            <a:noFill/>
                          </a:ln>
                          <a:solidFill>
                            <a:schemeClr val="tx1"/>
                          </a:solidFill>
                          <a:effectLst/>
                          <a:latin typeface="+mn-lt"/>
                          <a:ea typeface="+mn-ea"/>
                          <a:cs typeface="+mn-cs"/>
                        </a:rPr>
                        <a:t>Signature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756352">
                <a:tc>
                  <a:txBody>
                    <a:bodyPr vert="horz" wrap="square"/>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tabLst>
                        <a:defRPr/>
                      </a:pPr>
                      <a:r>
                        <a:rPr lang="en-US" sz="2800" b="0" kern="1200" noProof="0">
                          <a:solidFill>
                            <a:schemeClr val="tx1"/>
                          </a:solidFill>
                          <a:effectLst/>
                          <a:latin typeface="+mn-lt"/>
                          <a:ea typeface="+mn-ea"/>
                          <a:cs typeface="+mn-cs"/>
                        </a:rPr>
                        <a:t>Equal</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4613">
                <a:tc>
                  <a:txBody>
                    <a:bodyPr vert="horz" wrap="square"/>
                    <a:lstStyle/>
                    <a:p>
                      <a:pPr marL="0" marR="0" lvl="0" indent="0" algn="l" defTabSz="914400" rtl="0" eaLnBrk="0" fontAlgn="base" latinLnBrk="0" hangingPunct="0">
                        <a:lnSpc>
                          <a:spcPct val="95000"/>
                        </a:lnSpc>
                        <a:spcBef>
                          <a:spcPct val="40000"/>
                        </a:spcBef>
                        <a:spcAft>
                          <a:spcPct val="0"/>
                        </a:spcAft>
                        <a:buClr>
                          <a:schemeClr val="tx1"/>
                        </a:buClr>
                        <a:buSzTx/>
                        <a:buFontTx/>
                        <a:buNone/>
                        <a:defRPr/>
                      </a:pPr>
                      <a:r>
                        <a:rPr lang="en-US" sz="2800" b="0" kern="1200" noProof="0">
                          <a:solidFill>
                            <a:schemeClr val="tx1"/>
                          </a:solidFill>
                          <a:effectLst/>
                          <a:latin typeface="+mn-lt"/>
                          <a:ea typeface="+mn-ea"/>
                          <a:cs typeface="+mn-cs"/>
                        </a:rPr>
                        <a:t>Not equal</a:t>
                      </a:r>
                      <a:endParaRPr lang="bg-BG" sz="2800" b="0" kern="1200" noProof="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4613">
                <a:tc>
                  <a:txBody>
                    <a:bodyPr vert="horz" wrap="square"/>
                    <a:lstStyle/>
                    <a:p>
                      <a:pPr marL="0" marR="0" lvl="0" indent="0" algn="l" defTabSz="914400" rtl="0" eaLnBrk="0" fontAlgn="base" latinLnBrk="0" hangingPunct="0">
                        <a:lnSpc>
                          <a:spcPct val="95000"/>
                        </a:lnSpc>
                        <a:spcBef>
                          <a:spcPct val="40000"/>
                        </a:spcBef>
                        <a:spcAft>
                          <a:spcPct val="0"/>
                        </a:spcAft>
                        <a:buClr>
                          <a:schemeClr val="tx1"/>
                        </a:buClr>
                        <a:buSzTx/>
                        <a:buFontTx/>
                        <a:buNone/>
                        <a:defRPr/>
                      </a:pPr>
                      <a:r>
                        <a:rPr lang="en-US" sz="2800" b="0" kern="1200" noProof="0">
                          <a:solidFill>
                            <a:schemeClr val="tx1"/>
                          </a:solidFill>
                          <a:effectLst/>
                          <a:latin typeface="+mn-lt"/>
                          <a:ea typeface="+mn-ea"/>
                          <a:cs typeface="+mn-cs"/>
                        </a:rPr>
                        <a:t>Greater than</a:t>
                      </a:r>
                      <a:endParaRPr lang="bg-BG" sz="2800" b="0" kern="1200" noProof="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&gt;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4613">
                <a:tc>
                  <a:txBody>
                    <a:bodyPr vert="horz" wrap="square"/>
                    <a:lstStyle/>
                    <a:p>
                      <a:pPr marL="0" marR="0" lvl="0" indent="0" algn="l" defTabSz="914400" rtl="0" eaLnBrk="0" fontAlgn="base" latinLnBrk="0" hangingPunct="0">
                        <a:lnSpc>
                          <a:spcPct val="95000"/>
                        </a:lnSpc>
                        <a:spcBef>
                          <a:spcPct val="40000"/>
                        </a:spcBef>
                        <a:spcAft>
                          <a:spcPct val="0"/>
                        </a:spcAft>
                        <a:buClr>
                          <a:schemeClr val="tx1"/>
                        </a:buClr>
                        <a:buSzTx/>
                        <a:buFontTx/>
                        <a:buNone/>
                        <a:defRPr/>
                      </a:pPr>
                      <a:r>
                        <a:rPr lang="en-US" sz="2800" b="0" kern="1200" noProof="0">
                          <a:solidFill>
                            <a:schemeClr val="tx1"/>
                          </a:solidFill>
                          <a:effectLst/>
                          <a:latin typeface="+mn-lt"/>
                          <a:ea typeface="+mn-ea"/>
                          <a:cs typeface="+mn-cs"/>
                        </a:rPr>
                        <a:t>Greater than or equal</a:t>
                      </a:r>
                      <a:endParaRPr lang="bg-BG" sz="2800" b="0" kern="1200" noProof="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&gt;=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4613">
                <a:tc>
                  <a:txBody>
                    <a:bodyPr vert="horz" wrap="square"/>
                    <a:lstStyle/>
                    <a:p>
                      <a:pPr marL="0" marR="0" lvl="0" indent="0" algn="l" defTabSz="914400" rtl="0" eaLnBrk="0" fontAlgn="base" latinLnBrk="0" hangingPunct="0">
                        <a:lnSpc>
                          <a:spcPct val="95000"/>
                        </a:lnSpc>
                        <a:spcBef>
                          <a:spcPct val="40000"/>
                        </a:spcBef>
                        <a:spcAft>
                          <a:spcPct val="0"/>
                        </a:spcAft>
                        <a:buClr>
                          <a:schemeClr val="tx1"/>
                        </a:buClr>
                        <a:buSzTx/>
                        <a:buFontTx/>
                        <a:buNone/>
                        <a:defRPr/>
                      </a:pPr>
                      <a:r>
                        <a:rPr lang="en-US" sz="2800" b="0" kern="1200" noProof="0">
                          <a:solidFill>
                            <a:schemeClr val="tx1"/>
                          </a:solidFill>
                          <a:effectLst/>
                          <a:latin typeface="+mn-lt"/>
                          <a:ea typeface="+mn-ea"/>
                          <a:cs typeface="+mn-cs"/>
                        </a:rPr>
                        <a:t>Less than</a:t>
                      </a:r>
                      <a:endParaRPr lang="bg-BG" sz="2800" b="0" kern="1200" noProof="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&lt;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4613">
                <a:tc>
                  <a:txBody>
                    <a:bodyPr vert="horz" wrap="square"/>
                    <a:lstStyle/>
                    <a:p>
                      <a:pPr marL="0" marR="0" lvl="0" indent="0" algn="l" defTabSz="914400" rtl="0" eaLnBrk="0" fontAlgn="base" latinLnBrk="0" hangingPunct="0">
                        <a:lnSpc>
                          <a:spcPct val="95000"/>
                        </a:lnSpc>
                        <a:spcBef>
                          <a:spcPct val="40000"/>
                        </a:spcBef>
                        <a:spcAft>
                          <a:spcPct val="0"/>
                        </a:spcAft>
                        <a:buClr>
                          <a:schemeClr val="tx1"/>
                        </a:buClr>
                        <a:buSzTx/>
                        <a:buFontTx/>
                        <a:buNone/>
                        <a:defRPr/>
                      </a:pPr>
                      <a:r>
                        <a:rPr lang="en-US" sz="2800" b="0" kern="1200" noProof="0">
                          <a:solidFill>
                            <a:schemeClr val="tx1"/>
                          </a:solidFill>
                          <a:effectLst/>
                          <a:latin typeface="+mn-lt"/>
                          <a:ea typeface="+mn-ea"/>
                          <a:cs typeface="+mn-cs"/>
                        </a:rPr>
                        <a:t>Less than or equal</a:t>
                      </a:r>
                      <a:endParaRPr lang="bg-BG" sz="2800" b="0" kern="1200" noProof="0">
                        <a:solidFill>
                          <a:schemeClr val="tx1"/>
                        </a:solidFill>
                        <a:effectLst/>
                        <a:latin typeface="+mn-lt"/>
                        <a:ea typeface="+mn-ea"/>
                        <a:cs typeface="+mn-cs"/>
                      </a:endParaRP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95000"/>
                        </a:lnSpc>
                        <a:spcBef>
                          <a:spcPct val="40000"/>
                        </a:spcBef>
                        <a:spcAft>
                          <a:spcPct val="0"/>
                        </a:spcAft>
                        <a:buClr>
                          <a:schemeClr val="tx1"/>
                        </a:buClr>
                        <a:buSzTx/>
                        <a:buFontTx/>
                        <a:buNone/>
                        <a:defRPr/>
                      </a:pPr>
                      <a:r>
                        <a:rPr kumimoji="0" lang="en-US" sz="2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itchFamily="49" charset="0"/>
                        </a:rPr>
                        <a:t>&lt;=</a:t>
                      </a:r>
                      <a:endParaRPr kumimoji="0" lang="en-US" sz="2800" b="1" i="0" u="none" strike="noStrike" kern="1200" cap="none" spc="0" normalizeH="0" baseline="0" noProof="0">
                        <a:ln>
                          <a:noFill/>
                        </a:ln>
                        <a:solidFill>
                          <a:schemeClr val="tx1"/>
                        </a:solidFill>
                        <a:effectLst/>
                        <a:uLnTx/>
                        <a:uFillTx/>
                        <a:latin typeface="+mn-lt"/>
                        <a:ea typeface="+mn-ea"/>
                        <a:cs typeface="+mn-cs"/>
                      </a:endParaRP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spd="med"/>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1" name="Slide Number"/>
          <p:cNvSpPr txBox="1">
            <a:spLocks noGrp="1"/>
          </p:cNvSpPr>
          <p:nvPr>
            <p:ph type="sldNum" sz="quarter" idx="4294967295"/>
          </p:nvPr>
        </p:nvSpPr>
        <p:spPr>
          <a:xfrm>
            <a:off x="11887569" y="6575490"/>
            <a:ext cx="232873" cy="2285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140</a:t>
            </a:fld>
            <a:endParaRPr/>
          </a:p>
        </p:txBody>
      </p:sp>
      <p:sp>
        <p:nvSpPr>
          <p:cNvPr id="562" name="Modern, intuitive, powerful programming language…"/>
          <p:cNvSpPr txBox="1">
            <a:spLocks noGrp="1"/>
          </p:cNvSpPr>
          <p:nvPr>
            <p:ph type="body" idx="1"/>
          </p:nvPr>
        </p:nvSpPr>
        <p:spPr>
          <a:xfrm>
            <a:off x="2162053" y="1210659"/>
            <a:ext cx="9958389" cy="5546593"/>
          </a:xfrm>
          <a:prstGeom prst="rect">
            <a:avLst/>
          </a:prstGeom>
        </p:spPr>
        <p:txBody>
          <a:bodyPr>
            <a:noAutofit/>
          </a:bodyPr>
          <a:lstStyle/>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A fragment is a UI segment that can be reused multiple times independently</a:t>
            </a:r>
          </a:p>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It has its own dedicated layout, lifecycle and way of interaction with the user that does not depend on its Activity behaviour </a:t>
            </a:r>
            <a:br>
              <a:rPr lang="bg-BG" sz="2800">
                <a:solidFill>
                  <a:schemeClr val="tx1"/>
                </a:solidFill>
                <a:latin typeface="Calibri (Body)"/>
                <a:ea typeface="+mn-ea"/>
                <a:cs typeface="+mn-cs"/>
              </a:rPr>
            </a:br>
            <a:r>
              <a:rPr sz="2800">
                <a:solidFill>
                  <a:schemeClr val="tx1"/>
                </a:solidFill>
                <a:latin typeface="Calibri (Body)"/>
                <a:ea typeface="+mn-ea"/>
                <a:cs typeface="+mn-cs"/>
              </a:rPr>
              <a:t>by default</a:t>
            </a:r>
          </a:p>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Fragment view hierarchy is attached to the one of its host Activity</a:t>
            </a:r>
          </a:p>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Fragments can also be attached to other fragments</a:t>
            </a:r>
          </a:p>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Fragment navigation history is tracked and managed by its host Activity and is therefore reversible step by step</a:t>
            </a:r>
          </a:p>
          <a:p>
            <a:pPr marL="327930" indent="-327930" defTabSz="1108778">
              <a:spcBef>
                <a:spcPts val="500"/>
              </a:spcBef>
              <a:defRPr sz="2548">
                <a:solidFill>
                  <a:srgbClr val="000000"/>
                </a:solidFill>
                <a:latin typeface="+mn-lt"/>
                <a:ea typeface="+mn-ea"/>
                <a:cs typeface="+mn-cs"/>
                <a:sym typeface="Helvetica"/>
              </a:defRPr>
            </a:pPr>
            <a:r>
              <a:rPr sz="2800">
                <a:solidFill>
                  <a:schemeClr val="tx1"/>
                </a:solidFill>
                <a:latin typeface="Calibri (Body)"/>
                <a:ea typeface="+mn-ea"/>
                <a:cs typeface="+mn-cs"/>
              </a:rPr>
              <a:t>Fragments should not be implemented in a way that they depend on each other but rather as independent components of the UI</a:t>
            </a:r>
          </a:p>
        </p:txBody>
      </p:sp>
      <p:sp>
        <p:nvSpPr>
          <p:cNvPr id="563" name="What is Swift?"/>
          <p:cNvSpPr txBox="1">
            <a:spLocks noGrp="1"/>
          </p:cNvSpPr>
          <p:nvPr>
            <p:ph type="title"/>
          </p:nvPr>
        </p:nvSpPr>
        <p:spPr>
          <a:xfrm>
            <a:off x="1296956" y="100748"/>
            <a:ext cx="8625521" cy="882657"/>
          </a:xfrm>
          <a:prstGeom prst="rect">
            <a:avLst/>
          </a:prstGeom>
        </p:spPr>
        <p:txBody>
          <a:bodyPr/>
          <a:lstStyle/>
          <a:p>
            <a:r>
              <a:t>Fragment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6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6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5" name="A Fragment is a simple class that extends the base Fragment class…"/>
          <p:cNvSpPr txBox="1">
            <a:spLocks noGrp="1"/>
          </p:cNvSpPr>
          <p:nvPr>
            <p:ph type="body" sz="half" idx="1"/>
          </p:nvPr>
        </p:nvSpPr>
        <p:spPr>
          <a:xfrm>
            <a:off x="190402" y="1196123"/>
            <a:ext cx="11818096" cy="1824359"/>
          </a:xfrm>
          <a:prstGeom prst="rect">
            <a:avLst/>
          </a:prstGeom>
        </p:spPr>
        <p:txBody>
          <a:bodyPr>
            <a:normAutofit/>
          </a:bodyPr>
          <a:lstStyle/>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A Fragment is a simple class that extends the base Fragment class</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Similar to Activity it has an analogous lifecycle callback methods</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It also supports view binding and data binding features</a:t>
            </a:r>
          </a:p>
        </p:txBody>
      </p:sp>
      <p:sp>
        <p:nvSpPr>
          <p:cNvPr id="566" name="Declare new Fragment"/>
          <p:cNvSpPr txBox="1">
            <a:spLocks noGrp="1"/>
          </p:cNvSpPr>
          <p:nvPr>
            <p:ph type="title"/>
          </p:nvPr>
        </p:nvSpPr>
        <p:spPr>
          <a:prstGeom prst="rect">
            <a:avLst/>
          </a:prstGeom>
        </p:spPr>
        <p:txBody>
          <a:bodyPr/>
          <a:lstStyle/>
          <a:p>
            <a:r>
              <a:rPr/>
              <a:t>Declare </a:t>
            </a:r>
            <a:r>
              <a:rPr lang="en-US"/>
              <a:t>N</a:t>
            </a:r>
            <a:r>
              <a:rPr/>
              <a:t>ew Fragment</a:t>
            </a:r>
          </a:p>
        </p:txBody>
      </p:sp>
      <p:grpSp>
        <p:nvGrpSpPr>
          <p:cNvPr id="569" name="var intVar = 1 // can be reassigned anytime (mutable)…"/>
          <p:cNvGrpSpPr/>
          <p:nvPr/>
        </p:nvGrpSpPr>
        <p:grpSpPr>
          <a:xfrm>
            <a:off x="195655" y="3006928"/>
            <a:ext cx="11800690" cy="3678670"/>
            <a:chOff x="0" y="-4133"/>
            <a:chExt cx="11800688" cy="3678669"/>
          </a:xfrm>
        </p:grpSpPr>
        <p:sp>
          <p:nvSpPr>
            <p:cNvPr id="567" name="Rectangle"/>
            <p:cNvSpPr/>
            <p:nvPr/>
          </p:nvSpPr>
          <p:spPr>
            <a:xfrm>
              <a:off x="0" y="-1"/>
              <a:ext cx="11800689" cy="367447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68" name="val intArray = Array&lt;Int&gt;(size: 5) { i -&gt; i }…"/>
            <p:cNvSpPr txBox="1"/>
            <p:nvPr/>
          </p:nvSpPr>
          <p:spPr>
            <a:xfrm>
              <a:off x="3844" y="-4134"/>
              <a:ext cx="11793000" cy="36786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class MyFragment: Fragment {</a:t>
              </a:r>
            </a:p>
            <a:p>
              <a:pPr>
                <a:defRPr sz="2800">
                  <a:solidFill>
                    <a:srgbClr val="000000"/>
                  </a:solidFill>
                  <a:latin typeface="Consolas"/>
                  <a:ea typeface="Consolas"/>
                  <a:cs typeface="Consolas"/>
                  <a:sym typeface="Consolas"/>
                </a:defRPr>
              </a:pPr>
              <a:r>
                <a:rPr>
                  <a:solidFill>
                    <a:schemeClr val="tx1"/>
                  </a:solidFill>
                </a:rPr>
                <a:t>  lateinit var binding: FragmentMyBinding</a:t>
              </a:r>
              <a:endParaRPr>
                <a:solidFill>
                  <a:schemeClr val="tx1"/>
                </a:solidFill>
              </a:endParaRP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override fun onCreate(savedInstanceState: Bundle?) {</a:t>
              </a:r>
            </a:p>
            <a:p>
              <a:pPr>
                <a:defRPr sz="2800">
                  <a:solidFill>
                    <a:srgbClr val="000000"/>
                  </a:solidFill>
                  <a:latin typeface="Consolas"/>
                  <a:ea typeface="Consolas"/>
                  <a:cs typeface="Consolas"/>
                  <a:sym typeface="Consolas"/>
                </a:defRPr>
              </a:pPr>
              <a:r>
                <a:rPr>
                  <a:solidFill>
                    <a:schemeClr val="tx1"/>
                  </a:solidFill>
                </a:rPr>
                <a:t>    super.onCreate(savedInstanceState)</a:t>
              </a:r>
            </a:p>
            <a:p>
              <a:pPr>
                <a:defRPr sz="2800">
                  <a:solidFill>
                    <a:srgbClr val="000000"/>
                  </a:solidFill>
                  <a:latin typeface="Consolas"/>
                  <a:ea typeface="Consolas"/>
                  <a:cs typeface="Consolas"/>
                  <a:sym typeface="Consolas"/>
                </a:defRPr>
              </a:pPr>
              <a:r>
                <a:rPr>
                  <a:solidFill>
                    <a:schemeClr val="tx1"/>
                  </a:solidFill>
                </a:rPr>
                <a:t>    // logic to initialise class members</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1" name="Declare new Fragment"/>
          <p:cNvSpPr txBox="1">
            <a:spLocks noGrp="1"/>
          </p:cNvSpPr>
          <p:nvPr>
            <p:ph type="title"/>
          </p:nvPr>
        </p:nvSpPr>
        <p:spPr>
          <a:prstGeom prst="rect">
            <a:avLst/>
          </a:prstGeom>
        </p:spPr>
        <p:txBody>
          <a:bodyPr/>
          <a:lstStyle/>
          <a:p>
            <a:r>
              <a:rPr/>
              <a:t>Declare </a:t>
            </a:r>
            <a:r>
              <a:rPr lang="en-US"/>
              <a:t>N</a:t>
            </a:r>
            <a:r>
              <a:rPr/>
              <a:t>ew Fragment</a:t>
            </a:r>
          </a:p>
        </p:txBody>
      </p:sp>
      <p:grpSp>
        <p:nvGrpSpPr>
          <p:cNvPr id="574" name="var intVar = 1 // can be reassigned anytime (mutable)…"/>
          <p:cNvGrpSpPr/>
          <p:nvPr/>
        </p:nvGrpSpPr>
        <p:grpSpPr>
          <a:xfrm>
            <a:off x="583596" y="2039129"/>
            <a:ext cx="10484915" cy="4770939"/>
            <a:chOff x="0" y="-1"/>
            <a:chExt cx="11800689" cy="4644449"/>
          </a:xfrm>
        </p:grpSpPr>
        <p:sp>
          <p:nvSpPr>
            <p:cNvPr id="572" name="Rectangle"/>
            <p:cNvSpPr/>
            <p:nvPr/>
          </p:nvSpPr>
          <p:spPr>
            <a:xfrm>
              <a:off x="0" y="-1"/>
              <a:ext cx="11800689" cy="464444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73" name="val intArray = Array&lt;Int&gt;(size: 5) { i -&gt; i }…"/>
            <p:cNvSpPr txBox="1"/>
            <p:nvPr/>
          </p:nvSpPr>
          <p:spPr>
            <a:xfrm>
              <a:off x="3844" y="104799"/>
              <a:ext cx="11793000" cy="43568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class MyFragment: Fragment {</a:t>
              </a:r>
            </a:p>
            <a:p>
              <a:pPr>
                <a:defRPr sz="2800">
                  <a:solidFill>
                    <a:srgbClr val="000000"/>
                  </a:solidFill>
                  <a:latin typeface="Consolas"/>
                  <a:ea typeface="Consolas"/>
                  <a:cs typeface="Consolas"/>
                  <a:sym typeface="Consolas"/>
                </a:defRPr>
              </a:pPr>
              <a:r>
                <a:rPr>
                  <a:solidFill>
                    <a:schemeClr val="tx1"/>
                  </a:solidFill>
                </a:rPr>
                <a:t>  lateinit var binding: FragmentMyBinding</a:t>
              </a:r>
              <a:endParaRPr>
                <a:solidFill>
                  <a:schemeClr val="tx1"/>
                </a:solidFill>
              </a:endParaRP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override fun onCreateView(inflater: LayoutInflater, container: ViewGroup?, savedInstanceState: Bundle?) {</a:t>
              </a:r>
            </a:p>
            <a:p>
              <a:pPr>
                <a:defRPr sz="2800">
                  <a:solidFill>
                    <a:srgbClr val="000000"/>
                  </a:solidFill>
                  <a:latin typeface="Consolas"/>
                  <a:ea typeface="Consolas"/>
                  <a:cs typeface="Consolas"/>
                  <a:sym typeface="Consolas"/>
                </a:defRPr>
              </a:pPr>
              <a:r>
                <a:rPr>
                  <a:solidFill>
                    <a:schemeClr val="tx1"/>
                  </a:solidFill>
                </a:rPr>
                <a:t>    binding = FragmentMyBinding.inflate(inflater, container, false)</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return binding.root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a:t>
              </a:r>
            </a:p>
          </p:txBody>
        </p:sp>
      </p:grpSp>
      <p:sp>
        <p:nvSpPr>
          <p:cNvPr id="575" name="Slight difference is the new onCreateView() method that is used to inflate the Binding class"/>
          <p:cNvSpPr txBox="1">
            <a:spLocks noGrp="1"/>
          </p:cNvSpPr>
          <p:nvPr>
            <p:ph type="body" sz="half" idx="1"/>
          </p:nvPr>
        </p:nvSpPr>
        <p:spPr>
          <a:xfrm>
            <a:off x="186952" y="1094677"/>
            <a:ext cx="11818096" cy="1824359"/>
          </a:xfrm>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r>
              <a:rPr sz="3000">
                <a:solidFill>
                  <a:schemeClr val="tx1"/>
                </a:solidFill>
                <a:latin typeface="Calibri (Body)"/>
                <a:sym typeface="Calibri"/>
              </a:rPr>
              <a:t>Slight difference is the new onCreateView() method that is used to inflate the Binding class</a:t>
            </a:r>
          </a:p>
        </p:txBody>
      </p:sp>
    </p:spTree>
  </p:cSld>
  <p:clrMapOvr>
    <a:masterClrMapping/>
  </p:clrMapOvr>
  <p:transition spd="med"/>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7" name="Fragment Transactions"/>
          <p:cNvSpPr txBox="1">
            <a:spLocks noGrp="1"/>
          </p:cNvSpPr>
          <p:nvPr>
            <p:ph type="title"/>
          </p:nvPr>
        </p:nvSpPr>
        <p:spPr>
          <a:prstGeom prst="rect">
            <a:avLst/>
          </a:prstGeom>
        </p:spPr>
        <p:txBody>
          <a:bodyPr/>
          <a:lstStyle/>
          <a:p>
            <a:r>
              <a:t>Fragment Transactions</a:t>
            </a:r>
          </a:p>
        </p:txBody>
      </p:sp>
      <p:grpSp>
        <p:nvGrpSpPr>
          <p:cNvPr id="580" name="var intVar = 1 // can be reassigned anytime (mutable)…"/>
          <p:cNvGrpSpPr/>
          <p:nvPr/>
        </p:nvGrpSpPr>
        <p:grpSpPr>
          <a:xfrm>
            <a:off x="617873" y="4042752"/>
            <a:ext cx="10956254" cy="2714501"/>
            <a:chOff x="0" y="-3009"/>
            <a:chExt cx="11800688" cy="2714500"/>
          </a:xfrm>
        </p:grpSpPr>
        <p:sp>
          <p:nvSpPr>
            <p:cNvPr id="578" name="Rectangle"/>
            <p:cNvSpPr/>
            <p:nvPr/>
          </p:nvSpPr>
          <p:spPr>
            <a:xfrm>
              <a:off x="0" y="0"/>
              <a:ext cx="11800689" cy="271140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79" name="val intArray = Array&lt;Int&gt;(size: 5) { i -&gt; i }…"/>
            <p:cNvSpPr txBox="1"/>
            <p:nvPr/>
          </p:nvSpPr>
          <p:spPr>
            <a:xfrm>
              <a:off x="3844" y="-3010"/>
              <a:ext cx="11793000" cy="271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sz="2600" err="1">
                  <a:solidFill>
                    <a:schemeClr val="tx1"/>
                  </a:solidFill>
                </a:rPr>
                <a:t>val transaction = supportFragmentManager.beginTransaction()</a:t>
              </a:r>
            </a:p>
            <a:p>
              <a:pPr>
                <a:defRPr sz="2800">
                  <a:solidFill>
                    <a:srgbClr val="000000"/>
                  </a:solidFill>
                  <a:latin typeface="Consolas"/>
                  <a:ea typeface="Consolas"/>
                  <a:cs typeface="Consolas"/>
                  <a:sym typeface="Consolas"/>
                </a:defRPr>
              </a:pPr>
              <a:r>
                <a:rPr sz="2600" err="1">
                  <a:solidFill>
                    <a:schemeClr val="tx1"/>
                  </a:solidFill>
                </a:rPr>
                <a:t>val bundle = Bundle()</a:t>
              </a:r>
            </a:p>
            <a:p>
              <a:pPr>
                <a:defRPr sz="2800">
                  <a:solidFill>
                    <a:srgbClr val="000000"/>
                  </a:solidFill>
                  <a:latin typeface="Consolas"/>
                  <a:ea typeface="Consolas"/>
                  <a:cs typeface="Consolas"/>
                  <a:sym typeface="Consolas"/>
                </a:defRPr>
              </a:pPr>
              <a:r>
                <a:rPr sz="2600" err="1">
                  <a:solidFill>
                    <a:schemeClr val="tx1"/>
                  </a:solidFill>
                </a:rPr>
                <a:t>transaction.replace(</a:t>
              </a:r>
            </a:p>
            <a:p>
              <a:pPr>
                <a:defRPr sz="2800">
                  <a:solidFill>
                    <a:srgbClr val="000000"/>
                  </a:solidFill>
                  <a:latin typeface="Consolas"/>
                  <a:ea typeface="Consolas"/>
                  <a:cs typeface="Consolas"/>
                  <a:sym typeface="Consolas"/>
                </a:defRPr>
              </a:pPr>
              <a:r>
                <a:rPr sz="2600" err="1">
                  <a:solidFill>
                    <a:schemeClr val="tx1"/>
                  </a:solidFill>
                </a:rPr>
                <a:t>R.id.container, FirstFragment::class.java, bundle)</a:t>
              </a:r>
            </a:p>
            <a:p>
              <a:pPr>
                <a:defRPr sz="2800">
                  <a:solidFill>
                    <a:srgbClr val="000000"/>
                  </a:solidFill>
                  <a:latin typeface="Consolas"/>
                  <a:ea typeface="Consolas"/>
                  <a:cs typeface="Consolas"/>
                  <a:sym typeface="Consolas"/>
                </a:defRPr>
              </a:pPr>
              <a:r>
                <a:rPr sz="2600" err="1">
                  <a:solidFill>
                    <a:schemeClr val="tx1"/>
                  </a:solidFill>
                </a:rPr>
                <a:t>transaction.</a:t>
              </a:r>
              <a:r>
                <a:rPr sz="2600" err="1">
                  <a:solidFill>
                    <a:schemeClr val="tx1"/>
                  </a:solidFill>
                  <a:latin typeface="Consolas"/>
                </a:rPr>
                <a:t>addToBackStack(</a:t>
              </a:r>
              <a:r>
                <a:rPr lang="bg-BG" sz="2600">
                  <a:solidFill>
                    <a:schemeClr val="tx1"/>
                  </a:solidFill>
                  <a:latin typeface="Consolas"/>
                </a:rPr>
                <a:t>"</a:t>
              </a:r>
              <a:r>
                <a:rPr sz="2600" err="1">
                  <a:solidFill>
                    <a:schemeClr val="tx1"/>
                  </a:solidFill>
                  <a:latin typeface="Consolas"/>
                </a:rPr>
                <a:t>my_transaction</a:t>
              </a:r>
              <a:r>
                <a:rPr lang="bg-BG" sz="2600">
                  <a:solidFill>
                    <a:schemeClr val="tx1"/>
                  </a:solidFill>
                  <a:latin typeface="Consolas"/>
                </a:rPr>
                <a:t>"</a:t>
              </a:r>
              <a:r>
                <a:rPr sz="2600">
                  <a:solidFill>
                    <a:schemeClr val="tx1"/>
                  </a:solidFill>
                  <a:latin typeface="Consolas"/>
                </a:rPr>
                <a:t>)</a:t>
              </a:r>
            </a:p>
            <a:p>
              <a:pPr>
                <a:defRPr sz="2800">
                  <a:solidFill>
                    <a:srgbClr val="000000"/>
                  </a:solidFill>
                  <a:latin typeface="Consolas"/>
                  <a:ea typeface="Consolas"/>
                  <a:cs typeface="Consolas"/>
                  <a:sym typeface="Consolas"/>
                </a:defRPr>
              </a:pPr>
              <a:r>
                <a:rPr sz="2600" err="1">
                  <a:solidFill>
                    <a:schemeClr val="tx1"/>
                  </a:solidFill>
                </a:rPr>
                <a:t>transaction.commit()</a:t>
              </a:r>
            </a:p>
          </p:txBody>
        </p:sp>
      </p:grpSp>
      <p:sp>
        <p:nvSpPr>
          <p:cNvPr id="581" name="Fragments require a container layout in which to be displayed since on base level they are UI components as any other…"/>
          <p:cNvSpPr txBox="1">
            <a:spLocks noGrp="1"/>
          </p:cNvSpPr>
          <p:nvPr>
            <p:ph type="body" idx="1"/>
          </p:nvPr>
        </p:nvSpPr>
        <p:spPr>
          <a:xfrm>
            <a:off x="190402" y="1196123"/>
            <a:ext cx="11818096" cy="3313065"/>
          </a:xfrm>
          <a:prstGeom prst="rect">
            <a:avLst/>
          </a:prstGeom>
        </p:spPr>
        <p:txBody>
          <a:bodyPr>
            <a:normAutofit/>
          </a:bodyPr>
          <a:lstStyle/>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sym typeface="Helvetica"/>
              </a:rPr>
              <a:t>Fragments require a container layout in which to be displayed since on base level they are UI components as any other</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sym typeface="Helvetica"/>
              </a:rPr>
              <a:t>A simple FrameLayout is sufficient to host fragments</a:t>
            </a:r>
          </a:p>
          <a:p>
            <a:pPr marL="360362" indent="-360362">
              <a:defRPr sz="2800">
                <a:solidFill>
                  <a:srgbClr val="000000"/>
                </a:solidFill>
                <a:latin typeface="+mn-lt"/>
                <a:ea typeface="+mn-ea"/>
                <a:cs typeface="+mn-cs"/>
                <a:sym typeface="Helvetica"/>
              </a:defRPr>
            </a:pPr>
            <a:r>
              <a:rPr lang="bg-BG" sz="2800">
                <a:solidFill>
                  <a:schemeClr val="tx1"/>
                </a:solidFill>
                <a:latin typeface="Calibri (Body)"/>
                <a:ea typeface="+mn-ea"/>
                <a:cs typeface="+mn-cs"/>
              </a:rPr>
              <a:t>"</a:t>
            </a:r>
            <a:r>
              <a:rPr sz="2800" err="1">
                <a:solidFill>
                  <a:schemeClr val="tx1"/>
                </a:solidFill>
                <a:latin typeface="Calibri (Body)"/>
                <a:ea typeface="+mn-ea"/>
                <a:cs typeface="+mn-cs"/>
                <a:sym typeface="Helvetica"/>
              </a:rPr>
              <a:t>addToBackStack</a:t>
            </a:r>
            <a:r>
              <a:rPr lang="bg-BG" sz="2800">
                <a:solidFill>
                  <a:schemeClr val="tx1"/>
                </a:solidFill>
                <a:latin typeface="Calibri (Body)"/>
                <a:ea typeface="+mn-ea"/>
                <a:cs typeface="+mn-cs"/>
              </a:rPr>
              <a:t>"</a:t>
            </a:r>
            <a:r>
              <a:rPr sz="2800">
                <a:solidFill>
                  <a:schemeClr val="tx1"/>
                </a:solidFill>
                <a:latin typeface="Calibri (Body)"/>
                <a:ea typeface="+mn-ea"/>
                <a:cs typeface="+mn-cs"/>
                <a:sym typeface="Helvetica"/>
              </a:rPr>
              <a:t> commits the fragment transaction to the backstack and allows the user to revert it if the Back button is pressed or </a:t>
            </a:r>
            <a:r>
              <a:rPr lang="bg-BG" sz="2800">
                <a:solidFill>
                  <a:schemeClr val="tx1"/>
                </a:solidFill>
                <a:latin typeface="Calibri (Body)"/>
                <a:ea typeface="+mn-ea"/>
                <a:cs typeface="+mn-cs"/>
              </a:rPr>
              <a:t>"</a:t>
            </a:r>
            <a:r>
              <a:rPr sz="2800" err="1">
                <a:solidFill>
                  <a:schemeClr val="tx1"/>
                </a:solidFill>
                <a:latin typeface="Calibri (Body)"/>
                <a:ea typeface="+mn-ea"/>
                <a:cs typeface="+mn-cs"/>
                <a:sym typeface="Helvetica"/>
              </a:rPr>
              <a:t>popBackStack(</a:t>
            </a:r>
            <a:r>
              <a:rPr lang="bg-BG" sz="2800">
                <a:solidFill>
                  <a:schemeClr val="tx1"/>
                </a:solidFill>
                <a:latin typeface="Calibri (Body)"/>
                <a:ea typeface="+mn-ea"/>
                <a:cs typeface="+mn-cs"/>
                <a:sym typeface="Helvetica"/>
              </a:rPr>
              <a:t>)</a:t>
            </a:r>
            <a:r>
              <a:rPr lang="bg-BG" sz="2800">
                <a:solidFill>
                  <a:schemeClr val="tx1"/>
                </a:solidFill>
                <a:latin typeface="Calibri (Body)"/>
                <a:ea typeface="+mn-ea"/>
                <a:cs typeface="+mn-cs"/>
              </a:rPr>
              <a:t>"</a:t>
            </a:r>
            <a:r>
              <a:rPr sz="2800">
                <a:solidFill>
                  <a:schemeClr val="tx1"/>
                </a:solidFill>
                <a:latin typeface="Calibri (Body)"/>
                <a:ea typeface="+mn-ea"/>
                <a:cs typeface="+mn-cs"/>
                <a:sym typeface="Helvetica"/>
              </a:rPr>
              <a:t> method is called programmatically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3" name="Fragment Transactions"/>
          <p:cNvSpPr txBox="1">
            <a:spLocks noGrp="1"/>
          </p:cNvSpPr>
          <p:nvPr>
            <p:ph type="title"/>
          </p:nvPr>
        </p:nvSpPr>
        <p:spPr>
          <a:prstGeom prst="rect">
            <a:avLst/>
          </a:prstGeom>
        </p:spPr>
        <p:txBody>
          <a:bodyPr/>
          <a:lstStyle/>
          <a:p>
            <a:r>
              <a:t>Fragment Transactions</a:t>
            </a:r>
          </a:p>
        </p:txBody>
      </p:sp>
      <p:sp>
        <p:nvSpPr>
          <p:cNvPr id="584" name="In the example “R.id.container” is the ID of the FrameLayout that will host the next fragment…"/>
          <p:cNvSpPr txBox="1">
            <a:spLocks noGrp="1"/>
          </p:cNvSpPr>
          <p:nvPr>
            <p:ph type="body" idx="1"/>
          </p:nvPr>
        </p:nvSpPr>
        <p:spPr>
          <a:xfrm>
            <a:off x="190402" y="1196123"/>
            <a:ext cx="11818096" cy="3313065"/>
          </a:xfrm>
          <a:prstGeom prst="rect">
            <a:avLst/>
          </a:prstGeom>
        </p:spPr>
        <p:txBody>
          <a:bodyPr/>
          <a:lstStyle/>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In the example </a:t>
            </a:r>
            <a:r>
              <a:rPr lang="bg-BG" sz="2800">
                <a:solidFill>
                  <a:schemeClr val="tx1"/>
                </a:solidFill>
                <a:latin typeface="Calibri (Body)"/>
                <a:ea typeface="+mn-ea"/>
                <a:cs typeface="+mn-cs"/>
              </a:rPr>
              <a:t>"</a:t>
            </a:r>
            <a:r>
              <a:rPr sz="2800" err="1">
                <a:solidFill>
                  <a:schemeClr val="tx1"/>
                </a:solidFill>
                <a:latin typeface="Calibri (Body)"/>
                <a:ea typeface="+mn-ea"/>
                <a:cs typeface="+mn-cs"/>
              </a:rPr>
              <a:t>R.id.container</a:t>
            </a:r>
            <a:r>
              <a:rPr lang="bg-BG" sz="2800">
                <a:solidFill>
                  <a:schemeClr val="tx1"/>
                </a:solidFill>
                <a:latin typeface="Calibri (Body)"/>
                <a:ea typeface="+mn-ea"/>
                <a:cs typeface="+mn-cs"/>
              </a:rPr>
              <a:t>" </a:t>
            </a:r>
            <a:r>
              <a:rPr sz="2800">
                <a:solidFill>
                  <a:schemeClr val="tx1"/>
                </a:solidFill>
                <a:latin typeface="Calibri (Body)"/>
                <a:ea typeface="+mn-ea"/>
                <a:cs typeface="+mn-cs"/>
              </a:rPr>
              <a:t>is the ID of the FrameLayout that will host the next fragment</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The bundle passed can contain any kind of information that is needed by the new fragment to initialize its state, but might be skipped also</a:t>
            </a:r>
          </a:p>
          <a:p>
            <a:pPr marL="360362" indent="-360362">
              <a:defRPr sz="2800">
                <a:solidFill>
                  <a:srgbClr val="000000"/>
                </a:solidFill>
                <a:latin typeface="+mn-lt"/>
                <a:ea typeface="+mn-ea"/>
                <a:cs typeface="+mn-cs"/>
                <a:sym typeface="Helvetica"/>
              </a:defRPr>
            </a:pPr>
            <a:r>
              <a:rPr lang="bg-BG" sz="2800">
                <a:solidFill>
                  <a:schemeClr val="tx1"/>
                </a:solidFill>
                <a:latin typeface="Calibri (Body)"/>
                <a:ea typeface="+mn-ea"/>
                <a:cs typeface="+mn-cs"/>
              </a:rPr>
              <a:t>"</a:t>
            </a:r>
            <a:r>
              <a:rPr sz="2800">
                <a:solidFill>
                  <a:schemeClr val="tx1"/>
                </a:solidFill>
                <a:latin typeface="Calibri (Body)"/>
                <a:ea typeface="+mn-ea"/>
                <a:cs typeface="+mn-cs"/>
              </a:rPr>
              <a:t>replace</a:t>
            </a:r>
            <a:r>
              <a:rPr lang="bg-BG" sz="2800">
                <a:solidFill>
                  <a:schemeClr val="tx1"/>
                </a:solidFill>
                <a:latin typeface="Calibri (Body)"/>
                <a:ea typeface="+mn-ea"/>
                <a:cs typeface="+mn-cs"/>
              </a:rPr>
              <a:t>"</a:t>
            </a:r>
            <a:r>
              <a:rPr sz="2800">
                <a:solidFill>
                  <a:schemeClr val="tx1"/>
                </a:solidFill>
                <a:latin typeface="Calibri (Body)"/>
                <a:ea typeface="+mn-ea"/>
                <a:cs typeface="+mn-cs"/>
              </a:rPr>
              <a:t> will cause the existing Fragment in the FrameLayout to be replaced by the new one</a:t>
            </a:r>
          </a:p>
        </p:txBody>
      </p:sp>
      <p:grpSp>
        <p:nvGrpSpPr>
          <p:cNvPr id="587" name="var intVar = 1 // can be reassigned anytime (mutable)…"/>
          <p:cNvGrpSpPr/>
          <p:nvPr/>
        </p:nvGrpSpPr>
        <p:grpSpPr>
          <a:xfrm>
            <a:off x="195655" y="4098130"/>
            <a:ext cx="11800690" cy="2714501"/>
            <a:chOff x="0" y="-3009"/>
            <a:chExt cx="11800688" cy="2714500"/>
          </a:xfrm>
        </p:grpSpPr>
        <p:sp>
          <p:nvSpPr>
            <p:cNvPr id="585" name="Rectangle"/>
            <p:cNvSpPr/>
            <p:nvPr/>
          </p:nvSpPr>
          <p:spPr>
            <a:xfrm>
              <a:off x="0" y="0"/>
              <a:ext cx="11800689" cy="271140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86" name="val intArray = Array&lt;Int&gt;(size: 5) { i -&gt; i }…"/>
            <p:cNvSpPr txBox="1"/>
            <p:nvPr/>
          </p:nvSpPr>
          <p:spPr>
            <a:xfrm>
              <a:off x="3844" y="-3010"/>
              <a:ext cx="11793000" cy="271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transaction = supportFragmentManager.beginTransaction()</a:t>
              </a:r>
            </a:p>
            <a:p>
              <a:pPr>
                <a:defRPr sz="2800">
                  <a:solidFill>
                    <a:srgbClr val="000000"/>
                  </a:solidFill>
                  <a:latin typeface="Consolas"/>
                  <a:ea typeface="Consolas"/>
                  <a:cs typeface="Consolas"/>
                  <a:sym typeface="Consolas"/>
                </a:defRPr>
              </a:pPr>
              <a:r>
                <a:rPr err="1">
                  <a:solidFill>
                    <a:schemeClr val="tx1"/>
                  </a:solidFill>
                </a:rPr>
                <a:t>val bundle = Bundle()</a:t>
              </a:r>
            </a:p>
            <a:p>
              <a:pPr>
                <a:defRPr sz="2800">
                  <a:solidFill>
                    <a:srgbClr val="000000"/>
                  </a:solidFill>
                  <a:latin typeface="Consolas"/>
                  <a:ea typeface="Consolas"/>
                  <a:cs typeface="Consolas"/>
                  <a:sym typeface="Consolas"/>
                </a:defRPr>
              </a:pPr>
              <a:r>
                <a:rPr err="1">
                  <a:solidFill>
                    <a:schemeClr val="tx1"/>
                  </a:solidFill>
                </a:rPr>
                <a:t>transaction.replace(</a:t>
              </a:r>
            </a:p>
            <a:p>
              <a:pPr>
                <a:defRPr sz="2800">
                  <a:solidFill>
                    <a:srgbClr val="000000"/>
                  </a:solidFill>
                  <a:latin typeface="Consolas"/>
                  <a:ea typeface="Consolas"/>
                  <a:cs typeface="Consolas"/>
                  <a:sym typeface="Consolas"/>
                </a:defRPr>
              </a:pPr>
              <a:r>
                <a:rPr err="1">
                  <a:solidFill>
                    <a:schemeClr val="tx1"/>
                  </a:solidFill>
                </a:rPr>
                <a:t>R.id.container, FirstFragment::class.java, bundle)</a:t>
              </a:r>
            </a:p>
            <a:p>
              <a:pPr>
                <a:defRPr sz="2800">
                  <a:solidFill>
                    <a:srgbClr val="000000"/>
                  </a:solidFill>
                  <a:latin typeface="Consolas"/>
                  <a:ea typeface="Consolas"/>
                  <a:cs typeface="Consolas"/>
                  <a:sym typeface="Consolas"/>
                </a:defRPr>
              </a:pPr>
              <a:r>
                <a:rPr err="1">
                  <a:solidFill>
                    <a:schemeClr val="tx1"/>
                  </a:solidFill>
                </a:rPr>
                <a:t>transaction.addToBackStack(</a:t>
              </a:r>
              <a:r>
                <a:rPr lang="bg-BG">
                  <a:solidFill>
                    <a:schemeClr val="tx1"/>
                  </a:solidFill>
                </a:rPr>
                <a:t>"</a:t>
              </a:r>
              <a:r>
                <a:rPr err="1">
                  <a:solidFill>
                    <a:schemeClr val="tx1"/>
                  </a:solidFill>
                </a:rPr>
                <a:t>my_transaction</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err="1">
                  <a:solidFill>
                    <a:schemeClr val="tx1"/>
                  </a:solidFill>
                </a:rPr>
                <a:t>transaction.commit()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8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9" name="The recommended way to manage Fragments is the Fragment Navigation Graph…"/>
          <p:cNvSpPr txBox="1">
            <a:spLocks noGrp="1"/>
          </p:cNvSpPr>
          <p:nvPr>
            <p:ph type="body" idx="1"/>
          </p:nvPr>
        </p:nvSpPr>
        <p:spPr>
          <a:xfrm>
            <a:off x="190402" y="1196123"/>
            <a:ext cx="11818096" cy="3524337"/>
          </a:xfrm>
          <a:prstGeom prst="rect">
            <a:avLst/>
          </a:prstGeom>
        </p:spPr>
        <p:txBody>
          <a:bodyPr/>
          <a:lstStyle/>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The recommended way to manage Fragments is the Fragment </a:t>
            </a:r>
            <a:br>
              <a:rPr lang="bg-BG" sz="2800">
                <a:solidFill>
                  <a:schemeClr val="tx1"/>
                </a:solidFill>
                <a:latin typeface="Calibri (Body)"/>
                <a:ea typeface="+mn-ea"/>
                <a:cs typeface="+mn-cs"/>
              </a:rPr>
            </a:br>
            <a:r>
              <a:rPr sz="2800">
                <a:solidFill>
                  <a:schemeClr val="tx1"/>
                </a:solidFill>
                <a:latin typeface="Calibri (Body)"/>
                <a:ea typeface="+mn-ea"/>
                <a:cs typeface="+mn-cs"/>
              </a:rPr>
              <a:t>Navigation Graph</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It is used to predefine all possible navigation paths for the application and allow the OS to generate the code required for proper navigation</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The configuration is configured in an XML file in the </a:t>
            </a:r>
            <a:r>
              <a:rPr lang="bg-BG" sz="2800">
                <a:solidFill>
                  <a:schemeClr val="tx1"/>
                </a:solidFill>
                <a:latin typeface="Calibri (Body)"/>
                <a:ea typeface="+mn-ea"/>
                <a:cs typeface="+mn-cs"/>
              </a:rPr>
              <a:t>"</a:t>
            </a:r>
            <a:r>
              <a:rPr sz="2800">
                <a:solidFill>
                  <a:schemeClr val="tx1"/>
                </a:solidFill>
                <a:latin typeface="Calibri (Body)"/>
                <a:ea typeface="+mn-ea"/>
                <a:cs typeface="+mn-cs"/>
              </a:rPr>
              <a:t>res/navigation</a:t>
            </a:r>
            <a:r>
              <a:rPr lang="bg-BG" sz="2800">
                <a:solidFill>
                  <a:schemeClr val="tx1"/>
                </a:solidFill>
                <a:latin typeface="Calibri (Body)"/>
                <a:ea typeface="+mn-ea"/>
                <a:cs typeface="+mn-cs"/>
              </a:rPr>
              <a:t>"</a:t>
            </a:r>
            <a:r>
              <a:rPr sz="2800">
                <a:solidFill>
                  <a:schemeClr val="tx1"/>
                </a:solidFill>
                <a:latin typeface="Calibri (Body)"/>
                <a:ea typeface="+mn-ea"/>
                <a:cs typeface="+mn-cs"/>
              </a:rPr>
              <a:t> folder in the application resources</a:t>
            </a:r>
          </a:p>
          <a:p>
            <a:pPr marL="360362" indent="-360362">
              <a:defRPr sz="2800">
                <a:solidFill>
                  <a:srgbClr val="000000"/>
                </a:solidFill>
                <a:latin typeface="+mn-lt"/>
                <a:ea typeface="+mn-ea"/>
                <a:cs typeface="+mn-cs"/>
                <a:sym typeface="Helvetica"/>
              </a:defRPr>
            </a:pPr>
            <a:r>
              <a:rPr sz="2800">
                <a:solidFill>
                  <a:schemeClr val="tx1"/>
                </a:solidFill>
                <a:latin typeface="Calibri (Body)"/>
                <a:ea typeface="+mn-ea"/>
                <a:cs typeface="+mn-cs"/>
              </a:rPr>
              <a:t>To use it add the following dependencies to </a:t>
            </a:r>
            <a:r>
              <a:rPr lang="bg-BG" sz="2800">
                <a:solidFill>
                  <a:schemeClr val="tx1"/>
                </a:solidFill>
                <a:latin typeface="Calibri (Body)"/>
                <a:ea typeface="+mn-ea"/>
                <a:cs typeface="+mn-cs"/>
              </a:rPr>
              <a:t>"</a:t>
            </a:r>
            <a:r>
              <a:rPr sz="2800" err="1">
                <a:solidFill>
                  <a:schemeClr val="tx1"/>
                </a:solidFill>
                <a:latin typeface="Calibri (Body)"/>
                <a:ea typeface="+mn-ea"/>
                <a:cs typeface="+mn-cs"/>
              </a:rPr>
              <a:t>build.gradle</a:t>
            </a:r>
            <a:r>
              <a:rPr lang="bg-BG" sz="2800">
                <a:solidFill>
                  <a:schemeClr val="tx1"/>
                </a:solidFill>
                <a:latin typeface="Calibri (Body)"/>
                <a:ea typeface="+mn-ea"/>
                <a:cs typeface="+mn-cs"/>
              </a:rPr>
              <a:t>"</a:t>
            </a:r>
            <a:r>
              <a:rPr sz="2800">
                <a:solidFill>
                  <a:schemeClr val="tx1"/>
                </a:solidFill>
                <a:latin typeface="Calibri (Body)"/>
                <a:ea typeface="+mn-ea"/>
                <a:cs typeface="+mn-cs"/>
              </a:rPr>
              <a:t> file</a:t>
            </a:r>
          </a:p>
        </p:txBody>
      </p:sp>
      <p:sp>
        <p:nvSpPr>
          <p:cNvPr id="590" name="Fragment Navigation Graph"/>
          <p:cNvSpPr txBox="1">
            <a:spLocks noGrp="1"/>
          </p:cNvSpPr>
          <p:nvPr>
            <p:ph type="title"/>
          </p:nvPr>
        </p:nvSpPr>
        <p:spPr>
          <a:prstGeom prst="rect">
            <a:avLst/>
          </a:prstGeom>
        </p:spPr>
        <p:txBody>
          <a:bodyPr/>
          <a:lstStyle/>
          <a:p>
            <a:r>
              <a:t>Fragment Navigation Graph</a:t>
            </a:r>
          </a:p>
        </p:txBody>
      </p:sp>
      <p:grpSp>
        <p:nvGrpSpPr>
          <p:cNvPr id="593" name="var intVar = 1 // can be reassigned anytime (mutable)…"/>
          <p:cNvGrpSpPr/>
          <p:nvPr/>
        </p:nvGrpSpPr>
        <p:grpSpPr>
          <a:xfrm>
            <a:off x="195655" y="4690768"/>
            <a:ext cx="11800690" cy="2072186"/>
            <a:chOff x="0" y="-2297"/>
            <a:chExt cx="11800688" cy="2072184"/>
          </a:xfrm>
        </p:grpSpPr>
        <p:sp>
          <p:nvSpPr>
            <p:cNvPr id="591" name="Rectangle"/>
            <p:cNvSpPr/>
            <p:nvPr/>
          </p:nvSpPr>
          <p:spPr>
            <a:xfrm>
              <a:off x="0" y="0"/>
              <a:ext cx="11800689" cy="206982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92" name="val intArray = Array&lt;Int&gt;(size: 5) { i -&gt; i }…"/>
            <p:cNvSpPr txBox="1"/>
            <p:nvPr/>
          </p:nvSpPr>
          <p:spPr>
            <a:xfrm>
              <a:off x="3844" y="-2298"/>
              <a:ext cx="11793000" cy="2072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implementation ‘androidx.navigation.navigation-fragment-ktx:2.5.2’</a:t>
              </a:r>
            </a:p>
            <a:p>
              <a:pPr>
                <a:defRPr sz="2800">
                  <a:solidFill>
                    <a:srgbClr val="000000"/>
                  </a:solidFill>
                  <a:latin typeface="Consolas"/>
                  <a:ea typeface="Consolas"/>
                  <a:cs typeface="Consolas"/>
                  <a:sym typeface="Consolas"/>
                </a:defRPr>
              </a:pPr>
              <a:r>
                <a:rPr>
                  <a:solidFill>
                    <a:schemeClr val="tx1"/>
                  </a:solidFill>
                </a:rPr>
                <a:t>implementation ‘androidx.navigation.navigation-ui-ktx:2.5.2</a:t>
              </a:r>
            </a:p>
            <a:p>
              <a:pPr>
                <a:defRPr sz="2800">
                  <a:solidFill>
                    <a:srgbClr val="000000"/>
                  </a:solidFill>
                  <a:latin typeface="Consolas"/>
                  <a:ea typeface="Consolas"/>
                  <a:cs typeface="Consolas"/>
                  <a:sym typeface="Consolas"/>
                </a:defRPr>
              </a:pPr>
              <a:r>
                <a:rPr>
                  <a:solidFill>
                    <a:schemeClr val="tx1"/>
                  </a:solidFill>
                </a:rPr>
                <a:t>implementation ‘androidx.fragment:fragment:1.5.3</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5" name="Fragment Navigation Graph"/>
          <p:cNvSpPr txBox="1">
            <a:spLocks noGrp="1"/>
          </p:cNvSpPr>
          <p:nvPr>
            <p:ph type="title"/>
          </p:nvPr>
        </p:nvSpPr>
        <p:spPr>
          <a:prstGeom prst="rect">
            <a:avLst/>
          </a:prstGeom>
        </p:spPr>
        <p:txBody>
          <a:bodyPr/>
          <a:lstStyle/>
          <a:p>
            <a:r>
              <a:t>Fragment Navigation Graph</a:t>
            </a:r>
          </a:p>
        </p:txBody>
      </p:sp>
      <p:pic>
        <p:nvPicPr>
          <p:cNvPr id="596" name="Screenshot 2022-10-17 at 14.54.21.png" descr="Screenshot 2022-10-17 at 14.54.21.png"/>
          <p:cNvPicPr>
            <a:picLocks noChangeAspect="1"/>
          </p:cNvPicPr>
          <p:nvPr/>
        </p:nvPicPr>
        <p:blipFill>
          <a:blip r:embed="rId2"/>
          <a:stretch>
            <a:fillRect/>
          </a:stretch>
        </p:blipFill>
        <p:spPr>
          <a:xfrm>
            <a:off x="118949" y="1139451"/>
            <a:ext cx="5605272" cy="5746642"/>
          </a:xfrm>
          <a:prstGeom prst="rect">
            <a:avLst/>
          </a:prstGeom>
          <a:ln w="12700">
            <a:miter lim="400000"/>
          </a:ln>
        </p:spPr>
      </p:pic>
      <p:sp>
        <p:nvSpPr>
          <p:cNvPr id="597" name="“navigation” tag defines the start fragment of the graph…"/>
          <p:cNvSpPr txBox="1">
            <a:spLocks noGrp="1"/>
          </p:cNvSpPr>
          <p:nvPr>
            <p:ph type="body" idx="1"/>
          </p:nvPr>
        </p:nvSpPr>
        <p:spPr>
          <a:xfrm>
            <a:off x="5872920" y="1196123"/>
            <a:ext cx="6135578" cy="5633299"/>
          </a:xfrm>
          <a:prstGeom prst="rect">
            <a:avLst/>
          </a:prstGeom>
        </p:spPr>
        <p:txBody>
          <a:bodyPr/>
          <a:lstStyle/>
          <a:p>
            <a:pPr marL="360362" indent="-360362">
              <a:defRPr sz="2800">
                <a:solidFill>
                  <a:srgbClr val="000000"/>
                </a:solidFill>
                <a:latin typeface="+mn-lt"/>
                <a:ea typeface="+mn-ea"/>
                <a:cs typeface="+mn-cs"/>
                <a:sym typeface="Helvetica"/>
              </a:defRPr>
            </a:pPr>
            <a:r>
              <a:rPr lang="bg-BG" sz="2800">
                <a:solidFill>
                  <a:schemeClr val="tx1"/>
                </a:solidFill>
                <a:latin typeface="Calibri (Body)"/>
                <a:ea typeface="+mn-ea"/>
                <a:cs typeface="+mn-cs"/>
              </a:rPr>
              <a:t>"</a:t>
            </a:r>
            <a:r>
              <a:rPr sz="2800">
                <a:solidFill>
                  <a:schemeClr val="tx1"/>
                </a:solidFill>
                <a:latin typeface="Calibri (Body)"/>
                <a:ea typeface="+mn-ea"/>
                <a:cs typeface="+mn-cs"/>
              </a:rPr>
              <a:t>navigation</a:t>
            </a:r>
            <a:r>
              <a:rPr lang="bg-BG" sz="2800">
                <a:solidFill>
                  <a:schemeClr val="tx1"/>
                </a:solidFill>
                <a:latin typeface="Calibri (Body)"/>
                <a:ea typeface="+mn-ea"/>
                <a:cs typeface="+mn-cs"/>
              </a:rPr>
              <a:t>"</a:t>
            </a:r>
            <a:r>
              <a:rPr sz="2800">
                <a:solidFill>
                  <a:schemeClr val="tx1"/>
                </a:solidFill>
                <a:latin typeface="Calibri (Body)"/>
                <a:ea typeface="+mn-ea"/>
                <a:cs typeface="+mn-cs"/>
              </a:rPr>
              <a:t> tag defines the start fragment of the graph</a:t>
            </a:r>
          </a:p>
          <a:p>
            <a:pPr marL="360362" indent="-360362">
              <a:defRPr sz="2800">
                <a:solidFill>
                  <a:srgbClr val="000000"/>
                </a:solidFill>
                <a:latin typeface="+mn-lt"/>
                <a:ea typeface="+mn-ea"/>
                <a:cs typeface="+mn-cs"/>
                <a:sym typeface="Helvetica"/>
              </a:defRPr>
            </a:pPr>
            <a:r>
              <a:rPr lang="bg-BG" sz="2800">
                <a:solidFill>
                  <a:schemeClr val="tx1"/>
                </a:solidFill>
                <a:latin typeface="Calibri (Body)"/>
                <a:ea typeface="+mn-ea"/>
                <a:cs typeface="+mn-cs"/>
              </a:rPr>
              <a:t>"</a:t>
            </a:r>
            <a:r>
              <a:rPr sz="2800">
                <a:solidFill>
                  <a:schemeClr val="tx1"/>
                </a:solidFill>
                <a:latin typeface="Calibri (Body)"/>
                <a:ea typeface="+mn-ea"/>
                <a:cs typeface="+mn-cs"/>
              </a:rPr>
              <a:t>fragment</a:t>
            </a:r>
            <a:r>
              <a:rPr lang="bg-BG" sz="2800">
                <a:solidFill>
                  <a:schemeClr val="tx1"/>
                </a:solidFill>
                <a:latin typeface="Calibri (Body)"/>
                <a:ea typeface="+mn-ea"/>
                <a:cs typeface="+mn-cs"/>
              </a:rPr>
              <a:t>"</a:t>
            </a:r>
            <a:r>
              <a:rPr sz="2800">
                <a:solidFill>
                  <a:schemeClr val="tx1"/>
                </a:solidFill>
                <a:latin typeface="Calibri (Body)"/>
                <a:ea typeface="+mn-ea"/>
                <a:cs typeface="+mn-cs"/>
              </a:rPr>
              <a:t> tag defines all the fragments that will be part of </a:t>
            </a:r>
            <a:br>
              <a:rPr lang="bg-BG" sz="2800">
                <a:solidFill>
                  <a:schemeClr val="tx1"/>
                </a:solidFill>
                <a:latin typeface="Calibri (Body)"/>
                <a:ea typeface="+mn-ea"/>
                <a:cs typeface="+mn-cs"/>
              </a:rPr>
            </a:br>
            <a:r>
              <a:rPr sz="2800">
                <a:solidFill>
                  <a:schemeClr val="tx1"/>
                </a:solidFill>
                <a:latin typeface="Calibri (Body)"/>
                <a:ea typeface="+mn-ea"/>
                <a:cs typeface="+mn-cs"/>
              </a:rPr>
              <a:t>this graph</a:t>
            </a:r>
          </a:p>
          <a:p>
            <a:pPr marL="360362" indent="-360362">
              <a:defRPr sz="2800">
                <a:solidFill>
                  <a:srgbClr val="000000"/>
                </a:solidFill>
                <a:latin typeface="+mn-lt"/>
                <a:ea typeface="+mn-ea"/>
                <a:cs typeface="+mn-cs"/>
                <a:sym typeface="Helvetica"/>
              </a:defRPr>
            </a:pPr>
            <a:r>
              <a:rPr lang="bg-BG" sz="2800">
                <a:solidFill>
                  <a:schemeClr val="tx1"/>
                </a:solidFill>
                <a:latin typeface="Calibri (Body)"/>
                <a:ea typeface="+mn-ea"/>
                <a:cs typeface="+mn-cs"/>
              </a:rPr>
              <a:t>"</a:t>
            </a:r>
            <a:r>
              <a:rPr sz="2800">
                <a:solidFill>
                  <a:schemeClr val="tx1"/>
                </a:solidFill>
                <a:latin typeface="Calibri (Body)"/>
                <a:ea typeface="+mn-ea"/>
                <a:cs typeface="+mn-cs"/>
              </a:rPr>
              <a:t>action</a:t>
            </a:r>
            <a:r>
              <a:rPr lang="bg-BG" sz="2800">
                <a:solidFill>
                  <a:schemeClr val="tx1"/>
                </a:solidFill>
                <a:latin typeface="Calibri (Body)"/>
                <a:ea typeface="+mn-ea"/>
                <a:cs typeface="+mn-cs"/>
              </a:rPr>
              <a:t>"</a:t>
            </a:r>
            <a:r>
              <a:rPr sz="2800">
                <a:solidFill>
                  <a:schemeClr val="tx1"/>
                </a:solidFill>
                <a:latin typeface="Calibri (Body)"/>
                <a:ea typeface="+mn-ea"/>
                <a:cs typeface="+mn-cs"/>
              </a:rPr>
              <a:t> tag defines all the paths that users can follow from a </a:t>
            </a:r>
            <a:br>
              <a:rPr lang="bg-BG" sz="2800">
                <a:solidFill>
                  <a:schemeClr val="tx1"/>
                </a:solidFill>
                <a:latin typeface="Calibri (Body)"/>
                <a:ea typeface="+mn-ea"/>
                <a:cs typeface="+mn-cs"/>
              </a:rPr>
            </a:br>
            <a:r>
              <a:rPr sz="2800">
                <a:solidFill>
                  <a:schemeClr val="tx1"/>
                </a:solidFill>
                <a:latin typeface="Calibri (Body)"/>
                <a:ea typeface="+mn-ea"/>
                <a:cs typeface="+mn-cs"/>
              </a:rPr>
              <a:t>specific fragment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9" name="A special FragmentContainerView is used as a frame for all the fragments and also to configure which graph will be followed by this container…"/>
          <p:cNvSpPr txBox="1">
            <a:spLocks noGrp="1"/>
          </p:cNvSpPr>
          <p:nvPr>
            <p:ph type="body" sz="half" idx="1"/>
          </p:nvPr>
        </p:nvSpPr>
        <p:spPr>
          <a:xfrm>
            <a:off x="190402" y="1196123"/>
            <a:ext cx="11818096" cy="2777518"/>
          </a:xfrm>
          <a:prstGeom prst="rect">
            <a:avLst/>
          </a:prstGeom>
        </p:spPr>
        <p:txBody>
          <a:bodyPr>
            <a:normAutofit/>
          </a:bodyPr>
          <a:lstStyle/>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A special FragmentContainerView is used as a frame for all the fragments and also to configure which graph will be followed by this container</a:t>
            </a:r>
          </a:p>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This special view can be put where we want to see our fragments</a:t>
            </a:r>
          </a:p>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It could be full screen (match_parent for width and height) or with custom size and position</a:t>
            </a:r>
          </a:p>
        </p:txBody>
      </p:sp>
      <p:sp>
        <p:nvSpPr>
          <p:cNvPr id="600" name="Fragment Navigation Graph"/>
          <p:cNvSpPr txBox="1">
            <a:spLocks noGrp="1"/>
          </p:cNvSpPr>
          <p:nvPr>
            <p:ph type="title"/>
          </p:nvPr>
        </p:nvSpPr>
        <p:spPr>
          <a:prstGeom prst="rect">
            <a:avLst/>
          </a:prstGeom>
        </p:spPr>
        <p:txBody>
          <a:bodyPr/>
          <a:lstStyle/>
          <a:p>
            <a:r>
              <a:t>Fragment Navigation Graph</a:t>
            </a:r>
          </a:p>
        </p:txBody>
      </p:sp>
      <p:grpSp>
        <p:nvGrpSpPr>
          <p:cNvPr id="603" name="var intVar = 1 // can be reassigned anytime (mutable)…"/>
          <p:cNvGrpSpPr/>
          <p:nvPr/>
        </p:nvGrpSpPr>
        <p:grpSpPr>
          <a:xfrm>
            <a:off x="46386" y="4192130"/>
            <a:ext cx="12124629" cy="2648550"/>
            <a:chOff x="0" y="-2936"/>
            <a:chExt cx="12124627" cy="2648549"/>
          </a:xfrm>
        </p:grpSpPr>
        <p:sp>
          <p:nvSpPr>
            <p:cNvPr id="601" name="Rectangle"/>
            <p:cNvSpPr/>
            <p:nvPr/>
          </p:nvSpPr>
          <p:spPr>
            <a:xfrm>
              <a:off x="0" y="0"/>
              <a:ext cx="12115725" cy="264552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02" name="val intArray = Array&lt;Int&gt;(size: 5) { i -&gt; i }…"/>
            <p:cNvSpPr txBox="1"/>
            <p:nvPr/>
          </p:nvSpPr>
          <p:spPr>
            <a:xfrm>
              <a:off x="16797" y="-2937"/>
              <a:ext cx="12107831" cy="2648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&lt;androidx.fragment.app.FragmentContainerView</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android:id=</a:t>
              </a:r>
              <a:r>
                <a:rPr lang="bg-BG">
                  <a:solidFill>
                    <a:schemeClr val="tx1"/>
                  </a:solidFill>
                </a:rPr>
                <a:t>"</a:t>
              </a:r>
              <a:r>
                <a:rPr>
                  <a:solidFill>
                    <a:schemeClr val="tx1"/>
                  </a:solidFill>
                </a:rPr>
                <a:t>@+id/nav_host_fragment</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android:name=</a:t>
              </a:r>
              <a:r>
                <a:rPr lang="bg-BG">
                  <a:solidFill>
                    <a:schemeClr val="tx1"/>
                  </a:solidFill>
                </a:rPr>
                <a:t>"</a:t>
              </a:r>
              <a:r>
                <a:rPr err="1">
                  <a:solidFill>
                    <a:schemeClr val="tx1"/>
                  </a:solidFill>
                </a:rPr>
                <a:t>androidx.navigation.fragment.NavHostFragment</a:t>
              </a:r>
              <a:r>
                <a:rPr lang="bg-BG">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app:defaultNavHost="true"</a:t>
              </a:r>
            </a:p>
            <a:p>
              <a:pPr>
                <a:defRPr sz="2800">
                  <a:solidFill>
                    <a:srgbClr val="000000"/>
                  </a:solidFill>
                  <a:latin typeface="Consolas"/>
                  <a:ea typeface="Consolas"/>
                  <a:cs typeface="Consolas"/>
                  <a:sym typeface="Consolas"/>
                </a:defRPr>
              </a:pPr>
              <a:r>
                <a:rPr>
                  <a:solidFill>
                    <a:schemeClr val="tx1"/>
                  </a:solidFill>
                </a:rPr>
                <a:t>  app:navGraph="@navigation/nav_graph"</a:t>
              </a:r>
            </a:p>
            <a:p>
              <a:pPr>
                <a:defRPr sz="2800">
                  <a:solidFill>
                    <a:srgbClr val="000000"/>
                  </a:solidFill>
                  <a:latin typeface="Consolas"/>
                  <a:ea typeface="Consolas"/>
                  <a:cs typeface="Consolas"/>
                  <a:sym typeface="Consolas"/>
                </a:defRPr>
              </a:pPr>
              <a:r>
                <a:rPr>
                  <a:solidFill>
                    <a:schemeClr val="tx1"/>
                  </a:solidFill>
                </a:rPr>
                <a: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05" name="Initiating navigation to another Fragment happens by getting hold of this FragmentContainerView using the Fragment Manager via the view ID…"/>
          <p:cNvSpPr txBox="1">
            <a:spLocks noGrp="1"/>
          </p:cNvSpPr>
          <p:nvPr>
            <p:ph type="body" sz="half" idx="1"/>
          </p:nvPr>
        </p:nvSpPr>
        <p:spPr>
          <a:xfrm>
            <a:off x="190402" y="1196123"/>
            <a:ext cx="11818096" cy="2777518"/>
          </a:xfrm>
          <a:prstGeom prst="rect">
            <a:avLst/>
          </a:prstGeom>
        </p:spPr>
        <p:txBody>
          <a:bodyPr>
            <a:normAutofit fontScale="92500" lnSpcReduction="10000"/>
          </a:bodyPr>
          <a:lstStyle/>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Initiating navigation to another Fragment happens by getting hold of this FragmentContainerView using the Fragment Manager via the view ID</a:t>
            </a:r>
          </a:p>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After that the </a:t>
            </a:r>
            <a:r>
              <a:rPr lang="bg-BG" sz="2000">
                <a:solidFill>
                  <a:schemeClr val="tx1"/>
                </a:solidFill>
              </a:rPr>
              <a:t>"</a:t>
            </a:r>
            <a:r>
              <a:rPr sz="3000" err="1">
                <a:solidFill>
                  <a:schemeClr val="tx1"/>
                </a:solidFill>
                <a:latin typeface="Calibri (Body)"/>
                <a:ea typeface="+mn-ea"/>
                <a:cs typeface="+mn-cs"/>
              </a:rPr>
              <a:t>navController</a:t>
            </a:r>
            <a:r>
              <a:rPr lang="bg-BG" sz="1400">
                <a:solidFill>
                  <a:schemeClr val="tx1"/>
                </a:solidFill>
              </a:rPr>
              <a:t>"</a:t>
            </a:r>
            <a:r>
              <a:rPr lang="bg-BG" sz="2000">
                <a:solidFill>
                  <a:schemeClr val="tx1"/>
                </a:solidFill>
              </a:rPr>
              <a:t> </a:t>
            </a:r>
            <a:r>
              <a:rPr sz="3000">
                <a:solidFill>
                  <a:schemeClr val="tx1"/>
                </a:solidFill>
                <a:latin typeface="Calibri (Body)"/>
                <a:ea typeface="+mn-ea"/>
                <a:cs typeface="+mn-cs"/>
              </a:rPr>
              <a:t>member is called to get the class responsible for executing the transactions between Fragments</a:t>
            </a:r>
          </a:p>
          <a:p>
            <a:pPr marL="356759" indent="-356759" defTabSz="1206253">
              <a:spcBef>
                <a:spcPts val="500"/>
              </a:spcBef>
              <a:defRPr sz="2772">
                <a:solidFill>
                  <a:srgbClr val="000000"/>
                </a:solidFill>
                <a:latin typeface="+mn-lt"/>
                <a:ea typeface="+mn-ea"/>
                <a:cs typeface="+mn-cs"/>
                <a:sym typeface="Helvetica"/>
              </a:defRPr>
            </a:pPr>
            <a:r>
              <a:rPr sz="3000">
                <a:solidFill>
                  <a:schemeClr val="tx1"/>
                </a:solidFill>
                <a:latin typeface="Calibri (Body)"/>
                <a:ea typeface="+mn-ea"/>
                <a:cs typeface="+mn-cs"/>
              </a:rPr>
              <a:t>The </a:t>
            </a:r>
            <a:r>
              <a:rPr lang="bg-BG" sz="3000">
                <a:solidFill>
                  <a:schemeClr val="tx1"/>
                </a:solidFill>
                <a:latin typeface="Calibri (Body)"/>
                <a:ea typeface="+mn-ea"/>
                <a:cs typeface="+mn-cs"/>
              </a:rPr>
              <a:t>"</a:t>
            </a:r>
            <a:r>
              <a:rPr sz="3000">
                <a:solidFill>
                  <a:schemeClr val="tx1"/>
                </a:solidFill>
                <a:latin typeface="Calibri (Body)"/>
                <a:ea typeface="+mn-ea"/>
                <a:cs typeface="+mn-cs"/>
              </a:rPr>
              <a:t>navigate()</a:t>
            </a:r>
            <a:r>
              <a:rPr lang="bg-BG" sz="3000">
                <a:solidFill>
                  <a:schemeClr val="tx1"/>
                </a:solidFill>
                <a:latin typeface="Calibri (Body)"/>
                <a:ea typeface="+mn-ea"/>
                <a:cs typeface="+mn-cs"/>
              </a:rPr>
              <a:t>"</a:t>
            </a:r>
            <a:r>
              <a:rPr sz="3000">
                <a:solidFill>
                  <a:schemeClr val="tx1"/>
                </a:solidFill>
                <a:latin typeface="Calibri (Body)"/>
                <a:ea typeface="+mn-ea"/>
                <a:cs typeface="+mn-cs"/>
              </a:rPr>
              <a:t> method should be called with at least the ID of the fragment defined in the navigation file in </a:t>
            </a:r>
            <a:r>
              <a:rPr lang="bg-BG" sz="3000">
                <a:solidFill>
                  <a:schemeClr val="tx1"/>
                </a:solidFill>
                <a:latin typeface="Calibri (Body)"/>
                <a:ea typeface="+mn-ea"/>
                <a:cs typeface="+mn-cs"/>
              </a:rPr>
              <a:t>"</a:t>
            </a:r>
            <a:r>
              <a:rPr sz="3000">
                <a:solidFill>
                  <a:schemeClr val="tx1"/>
                </a:solidFill>
                <a:latin typeface="Calibri (Body)"/>
                <a:ea typeface="+mn-ea"/>
                <a:cs typeface="+mn-cs"/>
              </a:rPr>
              <a:t>res/navigation</a:t>
            </a:r>
            <a:r>
              <a:rPr lang="bg-BG" sz="3000">
                <a:solidFill>
                  <a:schemeClr val="tx1"/>
                </a:solidFill>
                <a:latin typeface="Calibri (Body)"/>
                <a:ea typeface="+mn-ea"/>
                <a:cs typeface="+mn-cs"/>
              </a:rPr>
              <a:t>"</a:t>
            </a:r>
            <a:r>
              <a:rPr sz="3000">
                <a:solidFill>
                  <a:schemeClr val="tx1"/>
                </a:solidFill>
                <a:latin typeface="Calibri (Body)"/>
                <a:ea typeface="+mn-ea"/>
                <a:cs typeface="+mn-cs"/>
              </a:rPr>
              <a:t> folder</a:t>
            </a:r>
          </a:p>
        </p:txBody>
      </p:sp>
      <p:sp>
        <p:nvSpPr>
          <p:cNvPr id="606" name="Fragment Navigation Graph"/>
          <p:cNvSpPr txBox="1">
            <a:spLocks noGrp="1"/>
          </p:cNvSpPr>
          <p:nvPr>
            <p:ph type="title"/>
          </p:nvPr>
        </p:nvSpPr>
        <p:spPr>
          <a:prstGeom prst="rect">
            <a:avLst/>
          </a:prstGeom>
        </p:spPr>
        <p:txBody>
          <a:bodyPr/>
          <a:lstStyle/>
          <a:p>
            <a:r>
              <a:t>Fragment Navigation Graph</a:t>
            </a:r>
          </a:p>
        </p:txBody>
      </p:sp>
      <p:grpSp>
        <p:nvGrpSpPr>
          <p:cNvPr id="609" name="var intVar = 1 // can be reassigned anytime (mutable)…"/>
          <p:cNvGrpSpPr/>
          <p:nvPr/>
        </p:nvGrpSpPr>
        <p:grpSpPr>
          <a:xfrm>
            <a:off x="195655" y="4077830"/>
            <a:ext cx="11800690" cy="2639260"/>
            <a:chOff x="0" y="-2926"/>
            <a:chExt cx="11800688" cy="2639258"/>
          </a:xfrm>
        </p:grpSpPr>
        <p:sp>
          <p:nvSpPr>
            <p:cNvPr id="607" name="Rectangle"/>
            <p:cNvSpPr/>
            <p:nvPr/>
          </p:nvSpPr>
          <p:spPr>
            <a:xfrm>
              <a:off x="0" y="0"/>
              <a:ext cx="11800689" cy="263624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08" name="val intArray = Array&lt;Int&gt;(size: 5) { i -&gt; i }…"/>
            <p:cNvSpPr txBox="1"/>
            <p:nvPr/>
          </p:nvSpPr>
          <p:spPr>
            <a:xfrm>
              <a:off x="3844" y="-2927"/>
              <a:ext cx="11793000" cy="2639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navHostFragment = supportFragmentManager.findFragmentById(R.id.nav_host_fragment) as NavHostFragment</a:t>
              </a:r>
              <a:endParaRPr>
                <a:solidFill>
                  <a:schemeClr val="tx1"/>
                </a:solidFill>
              </a:endParaRPr>
            </a:p>
            <a:p>
              <a:pPr>
                <a:defRPr sz="2800">
                  <a:solidFill>
                    <a:srgbClr val="000000"/>
                  </a:solidFill>
                  <a:latin typeface="Consolas"/>
                  <a:ea typeface="Consolas"/>
                  <a:cs typeface="Consolas"/>
                  <a:sym typeface="Consolas"/>
                </a:defRPr>
              </a:pPr>
              <a:r>
                <a:rPr err="1">
                  <a:solidFill>
                    <a:schemeClr val="tx1"/>
                  </a:solidFill>
                </a:rPr>
                <a:t>val argsBundle = Bundle() // put arguments if any</a:t>
              </a:r>
            </a:p>
            <a:p>
              <a:pPr>
                <a:defRPr sz="2800">
                  <a:solidFill>
                    <a:srgbClr val="000000"/>
                  </a:solidFill>
                  <a:latin typeface="Consolas"/>
                  <a:ea typeface="Consolas"/>
                  <a:cs typeface="Consolas"/>
                  <a:sym typeface="Consolas"/>
                </a:defRPr>
              </a:pPr>
              <a:r>
                <a:rPr err="1">
                  <a:solidFill>
                    <a:schemeClr val="tx1"/>
                  </a:solidFill>
                </a:rPr>
                <a:t>navHostFragment.navController.navigate(R.id.wallet, argsBundle)</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1" name="Another way is to take advantage of the Kotlin feature to generate Direction classes which are derived from the navigation XML file definitions…"/>
          <p:cNvSpPr txBox="1">
            <a:spLocks noGrp="1"/>
          </p:cNvSpPr>
          <p:nvPr>
            <p:ph type="body" idx="1"/>
          </p:nvPr>
        </p:nvSpPr>
        <p:spPr>
          <a:xfrm>
            <a:off x="190402" y="1208823"/>
            <a:ext cx="11818096" cy="2976451"/>
          </a:xfrm>
          <a:prstGeom prst="rect">
            <a:avLst/>
          </a:prstGeom>
        </p:spPr>
        <p:txBody>
          <a:bodyPr>
            <a:noAutofit/>
          </a:bodyPr>
          <a:lstStyle/>
          <a:p>
            <a:pPr marL="345948" indent="-345948" defTabSz="1169700">
              <a:spcBef>
                <a:spcPts val="500"/>
              </a:spcBef>
              <a:defRPr sz="2688">
                <a:solidFill>
                  <a:srgbClr val="000000"/>
                </a:solidFill>
                <a:latin typeface="+mn-lt"/>
                <a:ea typeface="+mn-ea"/>
                <a:cs typeface="+mn-cs"/>
                <a:sym typeface="Helvetica"/>
              </a:defRPr>
            </a:pPr>
            <a:r>
              <a:rPr sz="3000">
                <a:solidFill>
                  <a:schemeClr val="tx1"/>
                </a:solidFill>
                <a:latin typeface="Calibri (Body)"/>
                <a:ea typeface="+mn-ea"/>
                <a:cs typeface="+mn-cs"/>
              </a:rPr>
              <a:t>Another way is to take advantage of the Kotlin feature to generate Direction classes which are derived from the navigation XML file definitions</a:t>
            </a:r>
          </a:p>
          <a:p>
            <a:pPr marL="345948" indent="-345948" defTabSz="1169700">
              <a:spcBef>
                <a:spcPts val="500"/>
              </a:spcBef>
              <a:defRPr sz="2688">
                <a:solidFill>
                  <a:srgbClr val="000000"/>
                </a:solidFill>
                <a:latin typeface="+mn-lt"/>
                <a:ea typeface="+mn-ea"/>
                <a:cs typeface="+mn-cs"/>
                <a:sym typeface="Helvetica"/>
              </a:defRPr>
            </a:pPr>
            <a:r>
              <a:rPr sz="3000">
                <a:solidFill>
                  <a:schemeClr val="tx1"/>
                </a:solidFill>
                <a:latin typeface="Calibri (Body)"/>
                <a:ea typeface="+mn-ea"/>
                <a:cs typeface="+mn-cs"/>
              </a:rPr>
              <a:t>This is also a feature that need to get its flag raised to </a:t>
            </a:r>
            <a:r>
              <a:rPr lang="bg-BG" sz="3000">
                <a:solidFill>
                  <a:schemeClr val="tx1"/>
                </a:solidFill>
                <a:latin typeface="Calibri (Body)"/>
                <a:ea typeface="+mn-ea"/>
                <a:cs typeface="+mn-cs"/>
              </a:rPr>
              <a:t>"</a:t>
            </a:r>
            <a:r>
              <a:rPr sz="3000">
                <a:solidFill>
                  <a:schemeClr val="tx1"/>
                </a:solidFill>
                <a:latin typeface="Calibri (Body)"/>
                <a:ea typeface="+mn-ea"/>
                <a:cs typeface="+mn-cs"/>
              </a:rPr>
              <a:t>true</a:t>
            </a:r>
            <a:r>
              <a:rPr lang="bg-BG" sz="3000">
                <a:solidFill>
                  <a:schemeClr val="tx1"/>
                </a:solidFill>
                <a:latin typeface="Calibri (Body)"/>
                <a:ea typeface="+mn-ea"/>
                <a:cs typeface="+mn-cs"/>
              </a:rPr>
              <a:t>"</a:t>
            </a:r>
            <a:r>
              <a:rPr sz="3000">
                <a:solidFill>
                  <a:schemeClr val="tx1"/>
                </a:solidFill>
                <a:latin typeface="Calibri (Body)"/>
                <a:ea typeface="+mn-ea"/>
                <a:cs typeface="+mn-cs"/>
              </a:rPr>
              <a:t> in order to work automatically (similar to</a:t>
            </a:r>
            <a:r>
              <a:rPr lang="bg-BG" sz="3000">
                <a:solidFill>
                  <a:schemeClr val="tx1"/>
                </a:solidFill>
                <a:latin typeface="Calibri (Body)"/>
                <a:ea typeface="+mn-ea"/>
                <a:cs typeface="+mn-cs"/>
              </a:rPr>
              <a:t> "</a:t>
            </a:r>
            <a:r>
              <a:rPr sz="3000" err="1">
                <a:solidFill>
                  <a:schemeClr val="tx1"/>
                </a:solidFill>
                <a:latin typeface="Calibri (Body)"/>
                <a:ea typeface="+mn-ea"/>
                <a:cs typeface="+mn-cs"/>
              </a:rPr>
              <a:t>viewBinding</a:t>
            </a:r>
            <a:r>
              <a:rPr lang="bg-BG" sz="3000">
                <a:solidFill>
                  <a:schemeClr val="tx1"/>
                </a:solidFill>
                <a:latin typeface="Calibri (Body)"/>
                <a:ea typeface="+mn-ea"/>
                <a:cs typeface="+mn-cs"/>
              </a:rPr>
              <a:t>"</a:t>
            </a:r>
            <a:r>
              <a:rPr sz="3000">
                <a:solidFill>
                  <a:schemeClr val="tx1"/>
                </a:solidFill>
                <a:latin typeface="Calibri (Body)"/>
                <a:ea typeface="+mn-ea"/>
                <a:cs typeface="+mn-cs"/>
              </a:rPr>
              <a:t> and </a:t>
            </a:r>
            <a:r>
              <a:rPr lang="bg-BG" sz="3000">
                <a:solidFill>
                  <a:schemeClr val="tx1"/>
                </a:solidFill>
                <a:latin typeface="Calibri (Body)"/>
                <a:ea typeface="+mn-ea"/>
                <a:cs typeface="+mn-cs"/>
              </a:rPr>
              <a:t>"</a:t>
            </a:r>
            <a:r>
              <a:rPr sz="3000" err="1">
                <a:solidFill>
                  <a:schemeClr val="tx1"/>
                </a:solidFill>
                <a:latin typeface="Calibri (Body)"/>
                <a:ea typeface="+mn-ea"/>
                <a:cs typeface="+mn-cs"/>
              </a:rPr>
              <a:t>dataBinding</a:t>
            </a:r>
            <a:r>
              <a:rPr lang="bg-BG" sz="3000">
                <a:solidFill>
                  <a:schemeClr val="tx1"/>
                </a:solidFill>
                <a:latin typeface="Calibri (Body)"/>
                <a:ea typeface="+mn-ea"/>
                <a:cs typeface="+mn-cs"/>
              </a:rPr>
              <a:t>"</a:t>
            </a:r>
            <a:r>
              <a:rPr sz="3000">
                <a:solidFill>
                  <a:schemeClr val="tx1"/>
                </a:solidFill>
                <a:latin typeface="Calibri (Body)"/>
                <a:ea typeface="+mn-ea"/>
                <a:cs typeface="+mn-cs"/>
              </a:rPr>
              <a:t>)</a:t>
            </a:r>
          </a:p>
          <a:p>
            <a:pPr marL="345948" indent="-345948" defTabSz="1169700">
              <a:spcBef>
                <a:spcPts val="500"/>
              </a:spcBef>
              <a:defRPr sz="2688">
                <a:solidFill>
                  <a:srgbClr val="000000"/>
                </a:solidFill>
                <a:latin typeface="+mn-lt"/>
                <a:ea typeface="+mn-ea"/>
                <a:cs typeface="+mn-cs"/>
                <a:sym typeface="Helvetica"/>
              </a:defRPr>
            </a:pPr>
            <a:r>
              <a:rPr sz="3000">
                <a:solidFill>
                  <a:schemeClr val="tx1"/>
                </a:solidFill>
                <a:latin typeface="Calibri (Body)"/>
                <a:ea typeface="+mn-ea"/>
                <a:cs typeface="+mn-cs"/>
              </a:rPr>
              <a:t>Add the required plugin to the </a:t>
            </a:r>
            <a:r>
              <a:rPr lang="bg-BG" sz="3000">
                <a:solidFill>
                  <a:schemeClr val="tx1"/>
                </a:solidFill>
                <a:latin typeface="Calibri (Body)"/>
                <a:ea typeface="+mn-ea"/>
                <a:cs typeface="+mn-cs"/>
              </a:rPr>
              <a:t>"</a:t>
            </a:r>
            <a:r>
              <a:rPr sz="3000">
                <a:solidFill>
                  <a:schemeClr val="tx1"/>
                </a:solidFill>
                <a:latin typeface="Calibri (Body)"/>
                <a:ea typeface="+mn-ea"/>
                <a:cs typeface="+mn-cs"/>
              </a:rPr>
              <a:t>plugins</a:t>
            </a:r>
            <a:r>
              <a:rPr lang="bg-BG" sz="3000">
                <a:solidFill>
                  <a:schemeClr val="tx1"/>
                </a:solidFill>
                <a:latin typeface="Calibri (Body)"/>
                <a:ea typeface="+mn-ea"/>
                <a:cs typeface="+mn-cs"/>
              </a:rPr>
              <a:t>"</a:t>
            </a:r>
            <a:r>
              <a:rPr sz="3000">
                <a:solidFill>
                  <a:schemeClr val="tx1"/>
                </a:solidFill>
                <a:latin typeface="Calibri (Body)"/>
                <a:ea typeface="+mn-ea"/>
                <a:cs typeface="+mn-cs"/>
              </a:rPr>
              <a:t> block in </a:t>
            </a:r>
            <a:r>
              <a:rPr lang="bg-BG" sz="3000">
                <a:solidFill>
                  <a:schemeClr val="tx1"/>
                </a:solidFill>
                <a:latin typeface="Calibri (Body)"/>
                <a:ea typeface="+mn-ea"/>
                <a:cs typeface="+mn-cs"/>
              </a:rPr>
              <a:t>"</a:t>
            </a:r>
            <a:r>
              <a:rPr sz="3000" err="1">
                <a:solidFill>
                  <a:schemeClr val="tx1"/>
                </a:solidFill>
                <a:latin typeface="Calibri (Body)"/>
                <a:ea typeface="+mn-ea"/>
                <a:cs typeface="+mn-cs"/>
              </a:rPr>
              <a:t>build.gradle</a:t>
            </a:r>
            <a:r>
              <a:rPr lang="bg-BG" sz="3000">
                <a:solidFill>
                  <a:schemeClr val="tx1"/>
                </a:solidFill>
                <a:latin typeface="Calibri (Body)"/>
                <a:ea typeface="+mn-ea"/>
                <a:cs typeface="+mn-cs"/>
              </a:rPr>
              <a:t>"</a:t>
            </a:r>
            <a:r>
              <a:rPr sz="3000">
                <a:solidFill>
                  <a:schemeClr val="tx1"/>
                </a:solidFill>
                <a:latin typeface="Calibri (Body)"/>
                <a:ea typeface="+mn-ea"/>
                <a:cs typeface="+mn-cs"/>
              </a:rPr>
              <a:t>. The block should be at the top of the file</a:t>
            </a:r>
          </a:p>
        </p:txBody>
      </p:sp>
      <p:sp>
        <p:nvSpPr>
          <p:cNvPr id="612" name="Fragment Navigation Graph"/>
          <p:cNvSpPr txBox="1">
            <a:spLocks noGrp="1"/>
          </p:cNvSpPr>
          <p:nvPr>
            <p:ph type="title"/>
          </p:nvPr>
        </p:nvSpPr>
        <p:spPr>
          <a:prstGeom prst="rect">
            <a:avLst/>
          </a:prstGeom>
        </p:spPr>
        <p:txBody>
          <a:bodyPr/>
          <a:lstStyle/>
          <a:p>
            <a:r>
              <a:t>Fragment Navigation Graph</a:t>
            </a:r>
          </a:p>
        </p:txBody>
      </p:sp>
      <p:grpSp>
        <p:nvGrpSpPr>
          <p:cNvPr id="615" name="var intVar = 1 // can be reassigned anytime (mutable)…"/>
          <p:cNvGrpSpPr/>
          <p:nvPr/>
        </p:nvGrpSpPr>
        <p:grpSpPr>
          <a:xfrm>
            <a:off x="575453" y="4913502"/>
            <a:ext cx="11113783" cy="1471350"/>
            <a:chOff x="0" y="-1631"/>
            <a:chExt cx="11800688" cy="1471348"/>
          </a:xfrm>
        </p:grpSpPr>
        <p:sp>
          <p:nvSpPr>
            <p:cNvPr id="613" name="Rectangle"/>
            <p:cNvSpPr/>
            <p:nvPr/>
          </p:nvSpPr>
          <p:spPr>
            <a:xfrm>
              <a:off x="0" y="0"/>
              <a:ext cx="11800689" cy="146967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14" name="val intArray = Array&lt;Int&gt;(size: 5) { i -&gt; i }…"/>
            <p:cNvSpPr txBox="1"/>
            <p:nvPr/>
          </p:nvSpPr>
          <p:spPr>
            <a:xfrm>
              <a:off x="3844" y="-1632"/>
              <a:ext cx="11793000" cy="1471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a:solidFill>
                    <a:schemeClr val="tx1"/>
                  </a:solidFill>
                </a:rPr>
                <a:t>plugins {</a:t>
              </a:r>
            </a:p>
            <a:p>
              <a:pPr>
                <a:defRPr sz="2800">
                  <a:solidFill>
                    <a:srgbClr val="000000"/>
                  </a:solidFill>
                  <a:latin typeface="Consolas"/>
                  <a:ea typeface="Consolas"/>
                  <a:cs typeface="Consolas"/>
                  <a:sym typeface="Consolas"/>
                </a:defRPr>
              </a:pPr>
              <a:r>
                <a:rPr>
                  <a:solidFill>
                    <a:schemeClr val="tx1"/>
                  </a:solidFill>
                </a:rPr>
                <a:t>  id ‘androidx.navigation.safeargs.kotlin’</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0" name="Swift Basics"/>
          <p:cNvSpPr txBox="1">
            <a:spLocks noGrp="1"/>
          </p:cNvSpPr>
          <p:nvPr>
            <p:ph type="title"/>
          </p:nvPr>
        </p:nvSpPr>
        <p:spPr>
          <a:xfrm>
            <a:off x="615108" y="4824539"/>
            <a:ext cx="10961783" cy="768086"/>
          </a:xfrm>
          <a:prstGeom prst="rect">
            <a:avLst/>
          </a:prstGeom>
        </p:spPr>
        <p:txBody>
          <a:bodyPr>
            <a:normAutofit fontScale="90000"/>
          </a:bodyPr>
          <a:lstStyle>
            <a:lvl1pPr>
              <a:defRPr sz="4700"/>
            </a:lvl1pPr>
          </a:lstStyle>
          <a:p>
            <a:r>
              <a:rPr lang="en-US"/>
              <a:t>Main Data Types</a:t>
            </a:r>
          </a:p>
        </p:txBody>
      </p:sp>
      <p:grpSp>
        <p:nvGrpSpPr>
          <p:cNvPr id="5" name="Group 4">
            <a:extLst>
              <a:ext uri="{FF2B5EF4-FFF2-40B4-BE49-F238E27FC236}">
                <a16:creationId xmlns:a16="http://schemas.microsoft.com/office/drawing/2014/main" id="{66A70EF1-4A4D-48BD-B200-6A0589FF2B62}"/>
              </a:ext>
            </a:extLst>
          </p:cNvPr>
          <p:cNvGrpSpPr/>
          <p:nvPr/>
        </p:nvGrpSpPr>
        <p:grpSpPr>
          <a:xfrm>
            <a:off x="4120896" y="913317"/>
            <a:ext cx="3950208" cy="3678501"/>
            <a:chOff x="4075611" y="841248"/>
            <a:chExt cx="3950208" cy="3678501"/>
          </a:xfrm>
        </p:grpSpPr>
        <p:sp>
          <p:nvSpPr>
            <p:cNvPr id="6" name="Flowchart: Connector 5">
              <a:extLst>
                <a:ext uri="{FF2B5EF4-FFF2-40B4-BE49-F238E27FC236}">
                  <a16:creationId xmlns:a16="http://schemas.microsoft.com/office/drawing/2014/main" id="{99A99045-18A4-48E7-825A-21AD1469C7EF}"/>
                </a:ext>
              </a:extLst>
            </p:cNvPr>
            <p:cNvSpPr/>
            <p:nvPr/>
          </p:nvSpPr>
          <p:spPr>
            <a:xfrm>
              <a:off x="4075611" y="841248"/>
              <a:ext cx="3950208" cy="3678501"/>
            </a:xfrm>
            <a:prstGeom prst="flowChartConnector">
              <a:avLst/>
            </a:prstGeom>
            <a:solidFill>
              <a:schemeClr val="tx1"/>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9pPr>
            </a:lstStyle>
            <a:p>
              <a:pPr marL="0" marR="0" indent="0" algn="l" defTabSz="914400" rtl="0" fontAlgn="auto" latinLnBrk="0" hangingPunct="0">
                <a:lnSpc>
                  <a:spcPct val="100000"/>
                </a:lnSpc>
                <a:spcBef>
                  <a:spcPct val="0"/>
                </a:spcBef>
                <a:spcAft>
                  <a:spcPct val="0"/>
                </a:spcAft>
                <a:buClrTx/>
                <a:buSzTx/>
                <a:buFontTx/>
                <a:buNone/>
              </a:pPr>
              <a:endParaRPr kumimoji="0" lang="bg-BG" sz="1800" b="0" i="0" u="none" strike="noStrike" cap="none" spc="0" normalizeH="0" baseline="0">
                <a:ln>
                  <a:noFill/>
                </a:ln>
                <a:solidFill>
                  <a:srgbClr val="234465"/>
                </a:solidFill>
                <a:effectLst/>
                <a:uFillTx/>
                <a:latin typeface="+mj-lt"/>
                <a:ea typeface="+mj-ea"/>
                <a:cs typeface="+mj-cs"/>
                <a:sym typeface="Helvetica"/>
              </a:endParaRPr>
            </a:p>
          </p:txBody>
        </p:sp>
        <p:pic>
          <p:nvPicPr>
            <p:cNvPr id="7" name="Picture 3" descr="Picture 3">
              <a:extLst>
                <a:ext uri="{FF2B5EF4-FFF2-40B4-BE49-F238E27FC236}">
                  <a16:creationId xmlns:a16="http://schemas.microsoft.com/office/drawing/2014/main" id="{16AFFEAE-AA34-486E-8D0A-D7C930529E45}"/>
                </a:ext>
              </a:extLst>
            </p:cNvPr>
            <p:cNvPicPr>
              <a:picLocks noChangeAspect="1"/>
            </p:cNvPicPr>
            <p:nvPr/>
          </p:nvPicPr>
          <p:blipFill>
            <a:blip r:embed="rId2"/>
            <a:stretch>
              <a:fillRect/>
            </a:stretch>
          </p:blipFill>
          <p:spPr>
            <a:xfrm>
              <a:off x="5030267" y="1458012"/>
              <a:ext cx="2236165" cy="2236164"/>
            </a:xfrm>
            <a:prstGeom prst="rect">
              <a:avLst/>
            </a:prstGeom>
            <a:ln w="12700">
              <a:miter lim="400000"/>
            </a:ln>
          </p:spPr>
        </p:pic>
      </p:grpSp>
    </p:spTree>
  </p:cSld>
  <p:clrMapOvr>
    <a:masterClrMapping/>
  </p:clrMapOvr>
  <p:transition spd="med"/>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7" name="The plugin is not in the standard dependencies repositories so the proper one should be added to the config…"/>
          <p:cNvSpPr txBox="1">
            <a:spLocks noGrp="1"/>
          </p:cNvSpPr>
          <p:nvPr>
            <p:ph type="body" sz="half" idx="1"/>
          </p:nvPr>
        </p:nvSpPr>
        <p:spPr>
          <a:xfrm>
            <a:off x="190402" y="1081823"/>
            <a:ext cx="11818096" cy="2006929"/>
          </a:xfrm>
          <a:prstGeom prst="rect">
            <a:avLst/>
          </a:prstGeom>
        </p:spPr>
        <p:txBody>
          <a:bodyPr>
            <a:normAutofit lnSpcReduction="10000"/>
          </a:bodyPr>
          <a:lstStyle/>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The plugin is not in the standard dependencies repositories so the proper one should be added to the config</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To do so add the following at the top of your project-level </a:t>
            </a:r>
            <a:r>
              <a:rPr lang="bg-BG" sz="3000">
                <a:solidFill>
                  <a:schemeClr val="tx1"/>
                </a:solidFill>
                <a:latin typeface="Calibri (Body)"/>
                <a:ea typeface="+mn-ea"/>
                <a:cs typeface="+mn-cs"/>
              </a:rPr>
              <a:t>"</a:t>
            </a:r>
            <a:r>
              <a:rPr sz="3000" err="1">
                <a:solidFill>
                  <a:schemeClr val="tx1"/>
                </a:solidFill>
                <a:latin typeface="Calibri (Body)"/>
                <a:ea typeface="+mn-ea"/>
                <a:cs typeface="+mn-cs"/>
              </a:rPr>
              <a:t>build.gradle</a:t>
            </a:r>
            <a:r>
              <a:rPr lang="bg-BG" sz="3000">
                <a:solidFill>
                  <a:schemeClr val="tx1"/>
                </a:solidFill>
                <a:latin typeface="Calibri (Body)"/>
                <a:ea typeface="+mn-ea"/>
                <a:cs typeface="+mn-cs"/>
              </a:rPr>
              <a:t>"</a:t>
            </a:r>
            <a:r>
              <a:rPr sz="3000">
                <a:solidFill>
                  <a:schemeClr val="tx1"/>
                </a:solidFill>
                <a:latin typeface="Calibri (Body)"/>
                <a:ea typeface="+mn-ea"/>
                <a:cs typeface="+mn-cs"/>
              </a:rPr>
              <a:t> file and do a Gradle sync of the project</a:t>
            </a:r>
          </a:p>
        </p:txBody>
      </p:sp>
      <p:sp>
        <p:nvSpPr>
          <p:cNvPr id="618" name="Fragment Navigation Graph"/>
          <p:cNvSpPr txBox="1">
            <a:spLocks noGrp="1"/>
          </p:cNvSpPr>
          <p:nvPr>
            <p:ph type="title"/>
          </p:nvPr>
        </p:nvSpPr>
        <p:spPr>
          <a:prstGeom prst="rect">
            <a:avLst/>
          </a:prstGeom>
        </p:spPr>
        <p:txBody>
          <a:bodyPr/>
          <a:lstStyle/>
          <a:p>
            <a:r>
              <a:t>Fragment Navigation Graph</a:t>
            </a:r>
          </a:p>
        </p:txBody>
      </p:sp>
      <p:grpSp>
        <p:nvGrpSpPr>
          <p:cNvPr id="621" name="var intVar = 1 // can be reassigned anytime (mutable)…"/>
          <p:cNvGrpSpPr/>
          <p:nvPr/>
        </p:nvGrpSpPr>
        <p:grpSpPr>
          <a:xfrm>
            <a:off x="322656" y="2978747"/>
            <a:ext cx="11196900" cy="3835212"/>
            <a:chOff x="0" y="-4137"/>
            <a:chExt cx="11800689" cy="3626911"/>
          </a:xfrm>
        </p:grpSpPr>
        <p:sp>
          <p:nvSpPr>
            <p:cNvPr id="619" name="Rectangle"/>
            <p:cNvSpPr/>
            <p:nvPr/>
          </p:nvSpPr>
          <p:spPr>
            <a:xfrm>
              <a:off x="0" y="0"/>
              <a:ext cx="11800689" cy="362277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20" name="val intArray = Array&lt;Int&gt;(size: 5) { i -&gt; i }…"/>
            <p:cNvSpPr txBox="1"/>
            <p:nvPr/>
          </p:nvSpPr>
          <p:spPr>
            <a:xfrm>
              <a:off x="476" y="-4137"/>
              <a:ext cx="11793000" cy="3626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buildscript {</a:t>
              </a:r>
            </a:p>
            <a:p>
              <a:pPr>
                <a:defRPr sz="2800">
                  <a:solidFill>
                    <a:srgbClr val="000000"/>
                  </a:solidFill>
                  <a:latin typeface="Consolas"/>
                  <a:ea typeface="Consolas"/>
                  <a:cs typeface="Consolas"/>
                  <a:sym typeface="Consolas"/>
                </a:defRPr>
              </a:pPr>
              <a:r>
                <a:rPr>
                  <a:solidFill>
                    <a:schemeClr val="tx1"/>
                  </a:solidFill>
                </a:rPr>
                <a:t>  repositories {</a:t>
              </a:r>
            </a:p>
            <a:p>
              <a:pPr>
                <a:defRPr sz="2800">
                  <a:solidFill>
                    <a:srgbClr val="000000"/>
                  </a:solidFill>
                  <a:latin typeface="Consolas"/>
                  <a:ea typeface="Consolas"/>
                  <a:cs typeface="Consolas"/>
                  <a:sym typeface="Consolas"/>
                </a:defRPr>
              </a:pPr>
              <a:r>
                <a:rPr>
                  <a:solidFill>
                    <a:schemeClr val="tx1"/>
                  </a:solidFill>
                </a:rPr>
                <a:t>    google()</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  dependencies {</a:t>
              </a:r>
            </a:p>
            <a:p>
              <a:pPr>
                <a:defRPr sz="2800">
                  <a:solidFill>
                    <a:srgbClr val="000000"/>
                  </a:solidFill>
                  <a:latin typeface="Consolas"/>
                  <a:ea typeface="Consolas"/>
                  <a:cs typeface="Consolas"/>
                  <a:sym typeface="Consolas"/>
                </a:defRPr>
              </a:pPr>
              <a:r>
                <a:rPr>
                  <a:solidFill>
                    <a:schemeClr val="tx1"/>
                  </a:solidFill>
                </a:rPr>
                <a:t>    classpath(</a:t>
              </a:r>
              <a:r>
                <a:rPr lang="bg-BG">
                  <a:solidFill>
                    <a:schemeClr val="tx1"/>
                  </a:solidFill>
                </a:rPr>
                <a:t>"</a:t>
              </a:r>
              <a:r>
                <a:rPr>
                  <a:solidFill>
                    <a:schemeClr val="tx1"/>
                  </a:solidFill>
                </a:rPr>
                <a:t>androidx.navigation:navigation-safe-args-gradle-plugin:2.5.2</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23" name="Directions are generated based on the defined fragments and their related actions…"/>
          <p:cNvSpPr txBox="1">
            <a:spLocks noGrp="1"/>
          </p:cNvSpPr>
          <p:nvPr>
            <p:ph type="body" idx="1"/>
          </p:nvPr>
        </p:nvSpPr>
        <p:spPr>
          <a:xfrm>
            <a:off x="190402" y="1196123"/>
            <a:ext cx="11818096" cy="3059866"/>
          </a:xfrm>
          <a:prstGeom prst="rect">
            <a:avLst/>
          </a:prstGeom>
        </p:spPr>
        <p:txBody>
          <a:bodyPr>
            <a:normAutofit lnSpcReduction="10000"/>
          </a:bodyPr>
          <a:lstStyle/>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Directions are generated based on the defined fragments and their related actions</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There is one direction class for each fragment in the navigation XML file</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Each action defined in the navigation XML is converted to a method in the Directions class</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rPr>
              <a:t>Each argument in each action is converted to a method parameter</a:t>
            </a:r>
          </a:p>
        </p:txBody>
      </p:sp>
      <p:sp>
        <p:nvSpPr>
          <p:cNvPr id="624" name="Fragment Navigation Graph"/>
          <p:cNvSpPr txBox="1">
            <a:spLocks noGrp="1"/>
          </p:cNvSpPr>
          <p:nvPr>
            <p:ph type="title"/>
          </p:nvPr>
        </p:nvSpPr>
        <p:spPr>
          <a:prstGeom prst="rect">
            <a:avLst/>
          </a:prstGeom>
        </p:spPr>
        <p:txBody>
          <a:bodyPr/>
          <a:lstStyle/>
          <a:p>
            <a:r>
              <a:t>Fragment Navigation Graph</a:t>
            </a:r>
          </a:p>
        </p:txBody>
      </p:sp>
      <p:grpSp>
        <p:nvGrpSpPr>
          <p:cNvPr id="627" name="var intVar = 1 // can be reassigned anytime (mutable)…"/>
          <p:cNvGrpSpPr/>
          <p:nvPr/>
        </p:nvGrpSpPr>
        <p:grpSpPr>
          <a:xfrm>
            <a:off x="601007" y="4326358"/>
            <a:ext cx="10588609" cy="1761526"/>
            <a:chOff x="0" y="-1953"/>
            <a:chExt cx="11800688" cy="1761524"/>
          </a:xfrm>
        </p:grpSpPr>
        <p:sp>
          <p:nvSpPr>
            <p:cNvPr id="625" name="Rectangle"/>
            <p:cNvSpPr/>
            <p:nvPr/>
          </p:nvSpPr>
          <p:spPr>
            <a:xfrm>
              <a:off x="0" y="0"/>
              <a:ext cx="11800689" cy="1759516"/>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26" name="val intArray = Array&lt;Int&gt;(size: 5) { i -&gt; i }…"/>
            <p:cNvSpPr txBox="1"/>
            <p:nvPr/>
          </p:nvSpPr>
          <p:spPr>
            <a:xfrm>
              <a:off x="3844" y="-1954"/>
              <a:ext cx="11793000" cy="1761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action = IngameFragmentDirections.actionInGameToResultsWinner</a:t>
              </a:r>
              <a:endParaRPr>
                <a:solidFill>
                  <a:schemeClr val="tx1"/>
                </a:solidFill>
              </a:endParaRPr>
            </a:p>
            <a:p>
              <a:pPr>
                <a:defRPr sz="2800">
                  <a:solidFill>
                    <a:srgbClr val="000000"/>
                  </a:solidFill>
                  <a:latin typeface="Consolas"/>
                  <a:ea typeface="Consolas"/>
                  <a:cs typeface="Consolas"/>
                  <a:sym typeface="Consolas"/>
                </a:defRPr>
              </a:pPr>
              <a:r>
                <a:rPr err="1">
                  <a:solidFill>
                    <a:schemeClr val="tx1"/>
                  </a:solidFill>
                </a:rPr>
                <a:t>findNavController().navigate(action)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29" name="Fragments in the navigation XML that require parameters when initialised and presented to the user can be declared in the following way"/>
          <p:cNvSpPr txBox="1">
            <a:spLocks noGrp="1"/>
          </p:cNvSpPr>
          <p:nvPr>
            <p:ph type="body" sz="half" idx="1"/>
          </p:nvPr>
        </p:nvSpPr>
        <p:spPr>
          <a:xfrm>
            <a:off x="190402" y="1196123"/>
            <a:ext cx="11818096" cy="1451699"/>
          </a:xfrm>
          <a:prstGeom prst="rect">
            <a:avLst/>
          </a:prstGeom>
        </p:spPr>
        <p:txBody>
          <a:bodyPr/>
          <a:lstStyle>
            <a:lvl1pPr marL="360362" indent="-360362">
              <a:defRPr sz="2800">
                <a:solidFill>
                  <a:srgbClr val="000000"/>
                </a:solidFill>
                <a:latin typeface="+mn-lt"/>
                <a:ea typeface="+mn-ea"/>
                <a:cs typeface="+mn-cs"/>
                <a:sym typeface="Helvetica"/>
              </a:defRPr>
            </a:lvl1pPr>
          </a:lstStyle>
          <a:p>
            <a:r>
              <a:rPr sz="3000">
                <a:solidFill>
                  <a:schemeClr val="tx1"/>
                </a:solidFill>
                <a:latin typeface="Calibri (Body)"/>
                <a:sym typeface="Calibri"/>
              </a:rPr>
              <a:t>Fragments in the navigation XML that require parameters when initialized and presented to the user can be declared in the following way</a:t>
            </a:r>
          </a:p>
        </p:txBody>
      </p:sp>
      <p:sp>
        <p:nvSpPr>
          <p:cNvPr id="630" name="Fragment Navigation Graph"/>
          <p:cNvSpPr txBox="1">
            <a:spLocks noGrp="1"/>
          </p:cNvSpPr>
          <p:nvPr>
            <p:ph type="title"/>
          </p:nvPr>
        </p:nvSpPr>
        <p:spPr>
          <a:prstGeom prst="rect">
            <a:avLst/>
          </a:prstGeom>
        </p:spPr>
        <p:txBody>
          <a:bodyPr/>
          <a:lstStyle/>
          <a:p>
            <a:r>
              <a:t>Fragment Navigation Graph</a:t>
            </a:r>
          </a:p>
        </p:txBody>
      </p:sp>
      <p:grpSp>
        <p:nvGrpSpPr>
          <p:cNvPr id="633" name="var intVar = 1 // can be reassigned anytime (mutable)…"/>
          <p:cNvGrpSpPr/>
          <p:nvPr/>
        </p:nvGrpSpPr>
        <p:grpSpPr>
          <a:xfrm>
            <a:off x="650868" y="2412151"/>
            <a:ext cx="11283466" cy="4040751"/>
            <a:chOff x="0" y="-4315"/>
            <a:chExt cx="11800688" cy="4040749"/>
          </a:xfrm>
        </p:grpSpPr>
        <p:sp>
          <p:nvSpPr>
            <p:cNvPr id="631" name="Rectangle"/>
            <p:cNvSpPr/>
            <p:nvPr/>
          </p:nvSpPr>
          <p:spPr>
            <a:xfrm>
              <a:off x="0" y="0"/>
              <a:ext cx="11800689" cy="402878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32" name="val intArray = Array&lt;Int&gt;(size: 5) { i -&gt; i }…"/>
            <p:cNvSpPr txBox="1"/>
            <p:nvPr/>
          </p:nvSpPr>
          <p:spPr>
            <a:xfrm>
              <a:off x="3844" y="-4316"/>
              <a:ext cx="11793000" cy="4040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sz="2800">
                  <a:solidFill>
                    <a:schemeClr val="tx1"/>
                  </a:solidFill>
                </a:rPr>
                <a:t>&lt;navigation&gt;</a:t>
              </a:r>
            </a:p>
            <a:p>
              <a:pPr>
                <a:defRPr sz="2800">
                  <a:solidFill>
                    <a:srgbClr val="000000"/>
                  </a:solidFill>
                  <a:latin typeface="Consolas"/>
                  <a:ea typeface="Consolas"/>
                  <a:cs typeface="Consolas"/>
                  <a:sym typeface="Consolas"/>
                </a:defRPr>
              </a:pPr>
              <a:r>
                <a:rPr sz="2800">
                  <a:solidFill>
                    <a:schemeClr val="tx1"/>
                  </a:solidFill>
                </a:rPr>
                <a:t>  &lt;fragment android:id=</a:t>
              </a:r>
              <a:r>
                <a:rPr lang="bg-BG">
                  <a:solidFill>
                    <a:schemeClr val="tx1"/>
                  </a:solidFill>
                </a:rPr>
                <a:t>"</a:t>
              </a:r>
              <a:r>
                <a:rPr sz="2800">
                  <a:solidFill>
                    <a:schemeClr val="tx1"/>
                  </a:solidFill>
                </a:rPr>
                <a:t>@+id/my_fragment</a:t>
              </a:r>
              <a:r>
                <a:rPr lang="bg-BG">
                  <a:solidFill>
                    <a:schemeClr val="tx1"/>
                  </a:solidFill>
                </a:rPr>
                <a:t>"</a:t>
              </a:r>
              <a:r>
                <a:rPr sz="2800">
                  <a:solidFill>
                    <a:schemeClr val="tx1"/>
                  </a:solidFill>
                </a:rPr>
                <a:t>&gt;</a:t>
              </a:r>
            </a:p>
            <a:p>
              <a:pPr>
                <a:defRPr sz="2800">
                  <a:solidFill>
                    <a:srgbClr val="000000"/>
                  </a:solidFill>
                  <a:latin typeface="Consolas"/>
                  <a:ea typeface="Consolas"/>
                  <a:cs typeface="Consolas"/>
                  <a:sym typeface="Consolas"/>
                </a:defRPr>
              </a:pPr>
              <a:r>
                <a:rPr sz="2800">
                  <a:solidFill>
                    <a:schemeClr val="tx1"/>
                  </a:solidFill>
                </a:rPr>
                <a:t>    &lt;argument android:name=</a:t>
              </a:r>
              <a:r>
                <a:rPr lang="bg-BG">
                  <a:solidFill>
                    <a:schemeClr val="tx1"/>
                  </a:solidFill>
                </a:rPr>
                <a:t>"</a:t>
              </a:r>
              <a:r>
                <a:rPr sz="2800" err="1">
                  <a:solidFill>
                    <a:schemeClr val="tx1"/>
                  </a:solidFill>
                </a:rPr>
                <a:t>firstParam</a:t>
              </a:r>
              <a:r>
                <a:rPr lang="bg-BG">
                  <a:solidFill>
                    <a:schemeClr val="tx1"/>
                  </a:solidFill>
                </a:rPr>
                <a:t>"</a:t>
              </a:r>
              <a:endParaRPr sz="2800">
                <a:solidFill>
                  <a:schemeClr val="tx1"/>
                </a:solidFill>
              </a:endParaRPr>
            </a:p>
            <a:p>
              <a:pPr>
                <a:defRPr sz="2800">
                  <a:solidFill>
                    <a:srgbClr val="000000"/>
                  </a:solidFill>
                  <a:latin typeface="Consolas"/>
                  <a:ea typeface="Consolas"/>
                  <a:cs typeface="Consolas"/>
                  <a:sym typeface="Consolas"/>
                </a:defRPr>
              </a:pPr>
              <a:r>
                <a:rPr sz="2800">
                  <a:solidFill>
                    <a:schemeClr val="tx1"/>
                  </a:solidFill>
                </a:rPr>
                <a:t>      app:argType=</a:t>
              </a:r>
              <a:r>
                <a:rPr lang="bg-BG">
                  <a:solidFill>
                    <a:schemeClr val="tx1"/>
                  </a:solidFill>
                </a:rPr>
                <a:t>"</a:t>
              </a:r>
              <a:r>
                <a:rPr sz="2800">
                  <a:solidFill>
                    <a:schemeClr val="tx1"/>
                  </a:solidFill>
                </a:rPr>
                <a:t>string</a:t>
              </a:r>
              <a:r>
                <a:rPr lang="bg-BG">
                  <a:solidFill>
                    <a:schemeClr val="tx1"/>
                  </a:solidFill>
                </a:rPr>
                <a:t>"</a:t>
              </a:r>
              <a:endParaRPr sz="2800">
                <a:solidFill>
                  <a:schemeClr val="tx1"/>
                </a:solidFill>
              </a:endParaRPr>
            </a:p>
            <a:p>
              <a:pPr>
                <a:defRPr sz="2800">
                  <a:solidFill>
                    <a:srgbClr val="000000"/>
                  </a:solidFill>
                  <a:latin typeface="Consolas"/>
                  <a:ea typeface="Consolas"/>
                  <a:cs typeface="Consolas"/>
                  <a:sym typeface="Consolas"/>
                </a:defRPr>
              </a:pPr>
              <a:r>
                <a:rPr sz="2800">
                  <a:solidFill>
                    <a:schemeClr val="tx1"/>
                  </a:solidFill>
                </a:rPr>
                <a:t>      // optional, can be omitted to make param required</a:t>
              </a:r>
            </a:p>
            <a:p>
              <a:pPr>
                <a:defRPr sz="2800">
                  <a:solidFill>
                    <a:srgbClr val="000000"/>
                  </a:solidFill>
                  <a:latin typeface="Consolas"/>
                  <a:ea typeface="Consolas"/>
                  <a:cs typeface="Consolas"/>
                  <a:sym typeface="Consolas"/>
                </a:defRPr>
              </a:pPr>
              <a:r>
                <a:rPr sz="2800">
                  <a:solidFill>
                    <a:schemeClr val="tx1"/>
                  </a:solidFill>
                </a:rPr>
                <a:t>      android:defaultValue=</a:t>
              </a:r>
              <a:r>
                <a:rPr lang="bg-BG">
                  <a:solidFill>
                    <a:schemeClr val="tx1"/>
                  </a:solidFill>
                </a:rPr>
                <a:t>"</a:t>
              </a:r>
              <a:r>
                <a:rPr sz="2800">
                  <a:solidFill>
                    <a:schemeClr val="tx1"/>
                  </a:solidFill>
                </a:rPr>
                <a:t>default</a:t>
              </a:r>
              <a:r>
                <a:rPr lang="bg-BG">
                  <a:solidFill>
                    <a:schemeClr val="tx1"/>
                  </a:solidFill>
                </a:rPr>
                <a:t>"</a:t>
              </a:r>
              <a:r>
                <a:rPr sz="2800">
                  <a:solidFill>
                    <a:schemeClr val="tx1"/>
                  </a:solidFill>
                </a:rPr>
                <a:t>/&gt;</a:t>
              </a:r>
            </a:p>
            <a:p>
              <a:pPr>
                <a:defRPr sz="2800">
                  <a:solidFill>
                    <a:srgbClr val="000000"/>
                  </a:solidFill>
                  <a:latin typeface="Consolas"/>
                  <a:ea typeface="Consolas"/>
                  <a:cs typeface="Consolas"/>
                  <a:sym typeface="Consolas"/>
                </a:defRPr>
              </a:pPr>
              <a:r>
                <a:rPr sz="2800">
                  <a:solidFill>
                    <a:schemeClr val="tx1"/>
                  </a:solidFill>
                </a:rPr>
                <a:t>  &lt;/fragment&gt;</a:t>
              </a:r>
            </a:p>
            <a:p>
              <a:pPr>
                <a:defRPr sz="2800">
                  <a:solidFill>
                    <a:srgbClr val="000000"/>
                  </a:solidFill>
                  <a:latin typeface="Consolas"/>
                  <a:ea typeface="Consolas"/>
                  <a:cs typeface="Consolas"/>
                  <a:sym typeface="Consolas"/>
                </a:defRPr>
              </a:pPr>
              <a:r>
                <a:rPr sz="2800">
                  <a:solidFill>
                    <a:schemeClr val="tx1"/>
                  </a:solidFill>
                </a:rPr>
                <a:t>&lt;/navigation</a:t>
              </a:r>
            </a:p>
          </p:txBody>
        </p:sp>
      </p:grpSp>
    </p:spTree>
  </p:cSld>
  <p:clrMapOvr>
    <a:masterClrMapping/>
  </p:clrMapOvr>
  <p:transition spd="med"/>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5" name="In this case the arguments should be passed as parameters to the navigation action…"/>
          <p:cNvSpPr txBox="1">
            <a:spLocks noGrp="1"/>
          </p:cNvSpPr>
          <p:nvPr>
            <p:ph type="body" idx="1"/>
          </p:nvPr>
        </p:nvSpPr>
        <p:spPr>
          <a:xfrm>
            <a:off x="190402" y="1196123"/>
            <a:ext cx="11818096" cy="3075886"/>
          </a:xfrm>
          <a:prstGeom prst="rect">
            <a:avLst/>
          </a:prstGeom>
        </p:spPr>
        <p:txBody>
          <a:bodyPr>
            <a:normAutofit lnSpcReduction="10000"/>
          </a:bodyPr>
          <a:lstStyle/>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sym typeface="Helvetica"/>
              </a:rPr>
              <a:t>In this case the arguments should be passed as parameters to the navigation action</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sym typeface="Helvetica"/>
              </a:rPr>
              <a:t>The parameters should be passed in the same order as defined in the navigation XML</a:t>
            </a:r>
          </a:p>
          <a:p>
            <a:pPr marL="360362" indent="-360362">
              <a:defRPr sz="2800">
                <a:solidFill>
                  <a:srgbClr val="000000"/>
                </a:solidFill>
                <a:latin typeface="+mn-lt"/>
                <a:ea typeface="+mn-ea"/>
                <a:cs typeface="+mn-cs"/>
                <a:sym typeface="Helvetica"/>
              </a:defRPr>
            </a:pPr>
            <a:r>
              <a:rPr sz="3000">
                <a:solidFill>
                  <a:schemeClr val="tx1"/>
                </a:solidFill>
                <a:latin typeface="Calibri (Body)"/>
                <a:ea typeface="+mn-ea"/>
                <a:cs typeface="+mn-cs"/>
                <a:sym typeface="Helvetica"/>
              </a:rPr>
              <a:t>If different order should be applied then named arguments should </a:t>
            </a:r>
            <a:br>
              <a:rPr lang="bg-BG" sz="3000">
                <a:solidFill>
                  <a:schemeClr val="tx1"/>
                </a:solidFill>
                <a:latin typeface="Calibri (Body)"/>
                <a:ea typeface="+mn-ea"/>
                <a:cs typeface="+mn-cs"/>
                <a:sym typeface="Helvetica"/>
              </a:rPr>
            </a:br>
            <a:r>
              <a:rPr sz="3000">
                <a:solidFill>
                  <a:schemeClr val="tx1"/>
                </a:solidFill>
                <a:latin typeface="Calibri (Body)"/>
                <a:ea typeface="+mn-ea"/>
                <a:cs typeface="+mn-cs"/>
                <a:sym typeface="Helvetica"/>
              </a:rPr>
              <a:t>be used</a:t>
            </a:r>
          </a:p>
        </p:txBody>
      </p:sp>
      <p:sp>
        <p:nvSpPr>
          <p:cNvPr id="636" name="Fragment Navigation Graph"/>
          <p:cNvSpPr txBox="1">
            <a:spLocks noGrp="1"/>
          </p:cNvSpPr>
          <p:nvPr>
            <p:ph type="title"/>
          </p:nvPr>
        </p:nvSpPr>
        <p:spPr>
          <a:prstGeom prst="rect">
            <a:avLst/>
          </a:prstGeom>
        </p:spPr>
        <p:txBody>
          <a:bodyPr/>
          <a:lstStyle/>
          <a:p>
            <a:r>
              <a:t>Fragment Navigation Graph</a:t>
            </a:r>
          </a:p>
        </p:txBody>
      </p:sp>
      <p:grpSp>
        <p:nvGrpSpPr>
          <p:cNvPr id="639" name="var intVar = 1 // can be reassigned anytime (mutable)…"/>
          <p:cNvGrpSpPr/>
          <p:nvPr/>
        </p:nvGrpSpPr>
        <p:grpSpPr>
          <a:xfrm>
            <a:off x="363956" y="4451758"/>
            <a:ext cx="11464088" cy="1761526"/>
            <a:chOff x="0" y="-1953"/>
            <a:chExt cx="11464087" cy="1761524"/>
          </a:xfrm>
        </p:grpSpPr>
        <p:sp>
          <p:nvSpPr>
            <p:cNvPr id="637" name="Rectangle"/>
            <p:cNvSpPr/>
            <p:nvPr/>
          </p:nvSpPr>
          <p:spPr>
            <a:xfrm>
              <a:off x="0" y="0"/>
              <a:ext cx="11464088" cy="1759516"/>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638" name="val intArray = Array&lt;Int&gt;(size: 5) { i -&gt; i }…"/>
            <p:cNvSpPr txBox="1"/>
            <p:nvPr/>
          </p:nvSpPr>
          <p:spPr>
            <a:xfrm>
              <a:off x="3797" y="-1954"/>
              <a:ext cx="11456618" cy="1761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solidFill>
                    <a:srgbClr val="000000"/>
                  </a:solidFill>
                  <a:latin typeface="Consolas"/>
                  <a:ea typeface="Consolas"/>
                  <a:cs typeface="Consolas"/>
                  <a:sym typeface="Consolas"/>
                </a:defRPr>
              </a:pPr>
              <a:r>
                <a:rPr err="1">
                  <a:solidFill>
                    <a:schemeClr val="tx1"/>
                  </a:solidFill>
                </a:rPr>
                <a:t>val action = FirstFragmentDirections.actionFirstFragmentToMyFragment</a:t>
              </a:r>
              <a:br>
                <a:rPr lang="bg-BG">
                  <a:solidFill>
                    <a:schemeClr val="tx1"/>
                  </a:solidFill>
                </a:rPr>
              </a:br>
              <a:r>
                <a:rPr>
                  <a:solidFill>
                    <a:schemeClr val="tx1"/>
                  </a:solidFill>
                </a:rPr>
                <a:t>(</a:t>
              </a:r>
              <a:r>
                <a:rPr lang="bg-BG">
                  <a:solidFill>
                    <a:schemeClr val="tx1"/>
                  </a:solidFill>
                </a:rPr>
                <a:t>"</a:t>
              </a:r>
              <a:r>
                <a:rPr>
                  <a:solidFill>
                    <a:schemeClr val="tx1"/>
                  </a:solidFill>
                </a:rPr>
                <a:t>value</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err="1">
                  <a:solidFill>
                    <a:schemeClr val="tx1"/>
                  </a:solidFill>
                </a:rPr>
                <a:t>findNavController().navigate(action)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1" name="Questions"/>
          <p:cNvSpPr txBox="1">
            <a:spLocks noGrp="1"/>
          </p:cNvSpPr>
          <p:nvPr>
            <p:ph type="title"/>
          </p:nvPr>
        </p:nvSpPr>
        <p:spPr>
          <a:xfrm>
            <a:off x="809625" y="703242"/>
            <a:ext cx="5916379"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3" name="CustomShape 1"/>
          <p:cNvSpPr txBox="1"/>
          <p:nvPr/>
        </p:nvSpPr>
        <p:spPr>
          <a:xfrm>
            <a:off x="262440" y="1178997"/>
            <a:ext cx="8550721" cy="5489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marL="360360" indent="-359638">
              <a:spcBef>
                <a:spcPts val="600"/>
              </a:spcBef>
              <a:buClr>
                <a:srgbClr val="234465"/>
              </a:buClr>
              <a:buSzTx/>
              <a:buChar char="▪"/>
              <a:defRPr sz="3200" spc="-100"/>
            </a:pPr>
            <a:r>
              <a:rPr sz="3200">
                <a:solidFill>
                  <a:schemeClr val="tx1"/>
                </a:solidFill>
                <a:latin typeface="Calibri (Body)"/>
                <a:ea typeface="+mn-ea"/>
                <a:cs typeface="+mn-cs"/>
              </a:rPr>
              <a:t>Software University – High-Quality Education, Profession and Job for Software Developers</a:t>
            </a:r>
            <a:endParaRPr sz="3200">
              <a:solidFill>
                <a:schemeClr val="tx1"/>
              </a:solidFill>
              <a:latin typeface="Calibri (Body)"/>
              <a:ea typeface="+mn-ea"/>
              <a:cs typeface="+mn-cs"/>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FontTx/>
              <a:buChar char="▪"/>
              <a:defRPr sz="3200" spc="-100"/>
            </a:pPr>
            <a:r>
              <a:rPr sz="3200" spc="-100">
                <a:solidFill>
                  <a:schemeClr val="tx1"/>
                </a:solidFill>
                <a:latin typeface="Calibri (Body)"/>
                <a:ea typeface="+mn-ea"/>
                <a:cs typeface="+mn-cs"/>
              </a:rPr>
              <a:t>Software University Foundation</a:t>
            </a:r>
            <a:endParaRPr sz="3200" spc="-100">
              <a:solidFill>
                <a:schemeClr val="tx1"/>
              </a:solidFill>
              <a:latin typeface="Calibri (Body)"/>
              <a:ea typeface="+mn-ea"/>
              <a:cs typeface="+mn-cs"/>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err="1">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FontTx/>
              <a:buChar char="▪"/>
              <a:defRPr sz="3200" spc="-100"/>
            </a:pPr>
            <a:r>
              <a:rPr sz="3200" spc="-100">
                <a:solidFill>
                  <a:schemeClr val="tx1"/>
                </a:solidFill>
                <a:latin typeface="Calibri (Body)"/>
                <a:ea typeface="+mn-ea"/>
                <a:cs typeface="+mn-cs"/>
              </a:rPr>
              <a:t>Software University @ Facebook</a:t>
            </a:r>
            <a:endParaRPr sz="3200" spc="-100">
              <a:solidFill>
                <a:schemeClr val="tx1"/>
              </a:solidFill>
              <a:latin typeface="Calibri (Body)"/>
              <a:ea typeface="+mn-ea"/>
              <a:cs typeface="+mn-cs"/>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FontTx/>
              <a:buChar char="▪"/>
              <a:defRPr sz="3200" spc="-100"/>
            </a:pPr>
            <a:r>
              <a:rPr sz="3200" spc="-100">
                <a:solidFill>
                  <a:schemeClr val="tx1"/>
                </a:solidFill>
                <a:latin typeface="Calibri (Body)"/>
                <a:ea typeface="+mn-ea"/>
                <a:cs typeface="+mn-cs"/>
              </a:rPr>
              <a:t>Software University Forums</a:t>
            </a:r>
            <a:endParaRPr sz="3200" spc="-100">
              <a:solidFill>
                <a:schemeClr val="tx1"/>
              </a:solidFill>
              <a:latin typeface="Calibri (Body)"/>
              <a:ea typeface="+mn-ea"/>
              <a:cs typeface="+mn-cs"/>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6"/>
              </a:rPr>
              <a:t>forum.softuni.bg</a:t>
            </a:r>
          </a:p>
        </p:txBody>
      </p:sp>
      <p:sp>
        <p:nvSpPr>
          <p:cNvPr id="644" name="CustomShape 2"/>
          <p:cNvSpPr txBox="1"/>
          <p:nvPr/>
        </p:nvSpPr>
        <p:spPr>
          <a:xfrm>
            <a:off x="244440" y="258627"/>
            <a:ext cx="9597961" cy="5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t>Trainings @ Software University (SoftUni)</a:t>
            </a:r>
          </a:p>
        </p:txBody>
      </p:sp>
      <p:sp>
        <p:nvSpPr>
          <p:cNvPr id="645" name="CustomShape 3"/>
          <p:cNvSpPr txBox="1">
            <a:spLocks noGrp="1"/>
          </p:cNvSpPr>
          <p:nvPr>
            <p:ph type="sldNum" sz="quarter" idx="4294967295"/>
          </p:nvPr>
        </p:nvSpPr>
        <p:spPr>
          <a:xfrm>
            <a:off x="11888576" y="6576206"/>
            <a:ext cx="231181" cy="22707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pc="-1"/>
            </a:lvl1pPr>
          </a:lstStyle>
          <a:p>
            <a:fld id="{86CB4B4D-7CA3-9044-876B-883B54F8677D}" type="slidenum">
              <a:t>155</a:t>
            </a:fld>
            <a:endParaRPr/>
          </a:p>
        </p:txBody>
      </p:sp>
    </p:spTree>
  </p:cSld>
  <p:clrMapOvr>
    <a:masterClrMapping/>
  </p:clrMapOvr>
  <p:transition spd="med"/>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7" name="Slide Number Placeholder 1"/>
          <p:cNvSpPr txBox="1">
            <a:spLocks noGrp="1"/>
          </p:cNvSpPr>
          <p:nvPr>
            <p:ph type="sldNum" sz="quarter" idx="4294967295"/>
          </p:nvPr>
        </p:nvSpPr>
        <p:spPr>
          <a:xfrm>
            <a:off x="11887565" y="6575486"/>
            <a:ext cx="232873" cy="2285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156</a:t>
            </a:fld>
            <a:endParaRPr/>
          </a:p>
        </p:txBody>
      </p:sp>
      <p:sp>
        <p:nvSpPr>
          <p:cNvPr id="648" name="Text Placeholder 2"/>
          <p:cNvSpPr txBox="1">
            <a:spLocks noGrp="1"/>
          </p:cNvSpPr>
          <p:nvPr>
            <p:ph type="body" idx="1"/>
          </p:nvPr>
        </p:nvSpPr>
        <p:spPr>
          <a:xfrm>
            <a:off x="190399" y="1196122"/>
            <a:ext cx="11818102" cy="5528772"/>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649"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650" name="Picture License" descr="Picture License"/>
          <p:cNvPicPr>
            <a:picLocks noChangeAspect="1"/>
          </p:cNvPicPr>
          <p:nvPr/>
        </p:nvPicPr>
        <p:blipFill>
          <a:blip r:embed="rId4"/>
          <a:stretch>
            <a:fillRect/>
          </a:stretch>
        </p:blipFill>
        <p:spPr>
          <a:xfrm>
            <a:off x="9745198" y="4445279"/>
            <a:ext cx="1930324" cy="2043004"/>
          </a:xfrm>
          <a:prstGeom prst="rect">
            <a:avLst/>
          </a:prstGeom>
          <a:ln w="12700">
            <a:miter lim="400000"/>
          </a:ln>
        </p:spPr>
      </p:pic>
    </p:spTree>
  </p:cSld>
  <p:clrMapOvr>
    <a:masterClrMapping/>
  </p:clrMapOvr>
  <p:transition spd="med"/>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6" name="https://softuni.org"/>
          <p:cNvSpPr txBox="1">
            <a:spLocks noGrp="1"/>
          </p:cNvSpPr>
          <p:nvPr>
            <p:ph type="body" sz="quarter" idx="1"/>
          </p:nvPr>
        </p:nvSpPr>
        <p:spPr>
          <a:xfrm>
            <a:off x="8708504" y="6130861"/>
            <a:ext cx="2951524" cy="341562"/>
          </a:xfrm>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47"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48"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49"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50" name="Swift Basics"/>
          <p:cNvSpPr txBox="1">
            <a:spLocks noGrp="1"/>
          </p:cNvSpPr>
          <p:nvPr>
            <p:ph type="title"/>
          </p:nvPr>
        </p:nvSpPr>
        <p:spPr>
          <a:xfrm>
            <a:off x="554182" y="321499"/>
            <a:ext cx="11083636" cy="882660"/>
          </a:xfrm>
          <a:prstGeom prst="rect">
            <a:avLst/>
          </a:prstGeom>
        </p:spPr>
        <p:txBody>
          <a:bodyPr/>
          <a:lstStyle/>
          <a:p>
            <a:r>
              <a:t>Android Development with Kotlin</a:t>
            </a:r>
          </a:p>
        </p:txBody>
      </p:sp>
      <p:sp>
        <p:nvSpPr>
          <p:cNvPr id="451" name="Swift Basics"/>
          <p:cNvSpPr txBox="1"/>
          <p:nvPr/>
        </p:nvSpPr>
        <p:spPr>
          <a:xfrm>
            <a:off x="554182" y="1029366"/>
            <a:ext cx="11083636" cy="88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r>
              <a:t>Work with API</a:t>
            </a:r>
          </a:p>
        </p:txBody>
      </p:sp>
    </p:spTree>
  </p:cSld>
  <p:clrMapOvr>
    <a:masterClrMapping/>
  </p:clrMapOvr>
  <p:transition spd="med"/>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3" name="Content Placeholder 2"/>
          <p:cNvSpPr txBox="1">
            <a:spLocks noGrp="1"/>
          </p:cNvSpPr>
          <p:nvPr>
            <p:ph type="body" idx="1"/>
          </p:nvPr>
        </p:nvSpPr>
        <p:spPr>
          <a:xfrm>
            <a:off x="190399" y="1196121"/>
            <a:ext cx="11818102" cy="5528774"/>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54" name="Title 3"/>
          <p:cNvSpPr txBox="1">
            <a:spLocks noGrp="1"/>
          </p:cNvSpPr>
          <p:nvPr>
            <p:ph type="title"/>
          </p:nvPr>
        </p:nvSpPr>
        <p:spPr>
          <a:xfrm>
            <a:off x="191943" y="83165"/>
            <a:ext cx="9503573" cy="882654"/>
          </a:xfrm>
          <a:prstGeom prst="rect">
            <a:avLst/>
          </a:prstGeom>
        </p:spPr>
        <p:txBody>
          <a:bodyPr/>
          <a:lstStyle/>
          <a:p>
            <a:r>
              <a:t>Questions?</a:t>
            </a:r>
          </a:p>
        </p:txBody>
      </p:sp>
      <p:sp>
        <p:nvSpPr>
          <p:cNvPr id="455" name="Slide Number"/>
          <p:cNvSpPr txBox="1">
            <a:spLocks noGrp="1"/>
          </p:cNvSpPr>
          <p:nvPr>
            <p:ph type="sldNum" sz="quarter" idx="4294967295"/>
          </p:nvPr>
        </p:nvSpPr>
        <p:spPr>
          <a:xfrm>
            <a:off x="11951934" y="6575485"/>
            <a:ext cx="168505"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158</a:t>
            </a:fld>
            <a:endParaRPr/>
          </a:p>
        </p:txBody>
      </p:sp>
    </p:spTree>
  </p:cSld>
  <p:clrMapOvr>
    <a:masterClrMapping/>
  </p:clrMapOvr>
  <p:transition spd="med"/>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7" name="Text Placeholder 1"/>
          <p:cNvSpPr txBox="1">
            <a:spLocks noGrp="1"/>
          </p:cNvSpPr>
          <p:nvPr>
            <p:ph type="body" idx="1"/>
          </p:nvPr>
        </p:nvSpPr>
        <p:spPr>
          <a:prstGeom prst="rect">
            <a:avLst/>
          </a:prstGeom>
        </p:spPr>
        <p:txBody>
          <a:bodyPr>
            <a:normAutofit/>
          </a:bodyPr>
          <a:lstStyle/>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What is an API ?</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Networking library (Retrofit)</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Fetching information from API</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Model</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Service</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Repository</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Presenting information in list form</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err="1">
                <a:solidFill>
                  <a:schemeClr val="tx1"/>
                </a:solidFill>
                <a:latin typeface="Calibri (Заглавия)"/>
              </a:rPr>
              <a:t>RecyclerView &amp; Adapter</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000">
                <a:solidFill>
                  <a:schemeClr val="tx1"/>
                </a:solidFill>
                <a:latin typeface="Calibri (Заглавия)"/>
              </a:rPr>
              <a:t>Example project</a:t>
            </a:r>
          </a:p>
        </p:txBody>
      </p:sp>
      <p:sp>
        <p:nvSpPr>
          <p:cNvPr id="458" name="Introduction to Swift"/>
          <p:cNvSpPr txBox="1">
            <a:spLocks noGrp="1"/>
          </p:cNvSpPr>
          <p:nvPr>
            <p:ph type="title"/>
          </p:nvPr>
        </p:nvSpPr>
        <p:spPr>
          <a:prstGeom prst="rect">
            <a:avLst/>
          </a:prstGeom>
        </p:spPr>
        <p:txBody>
          <a:bodyPr/>
          <a:lstStyle/>
          <a:p>
            <a:r>
              <a:t>Table of Contents</a:t>
            </a:r>
          </a:p>
        </p:txBody>
      </p:sp>
      <p:sp>
        <p:nvSpPr>
          <p:cNvPr id="4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t>159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4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4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fill="hold"/>
                                        <p:tgtEl>
                                          <p:spTgt spid="45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fill="hold"/>
                                        <p:tgtEl>
                                          <p:spTgt spid="45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fill="hold"/>
                                        <p:tgtEl>
                                          <p:spTgt spid="45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fill="hold"/>
                                        <p:tgtEl>
                                          <p:spTgt spid="45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uiExpand="1" build="p" bldLvl="5" advAuto="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3" name="Slide Number"/>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484" name="Type inference allows you to omit the type when Swift already knows it…"/>
          <p:cNvSpPr txBox="1">
            <a:spLocks noGrp="1"/>
          </p:cNvSpPr>
          <p:nvPr>
            <p:ph type="body" idx="1"/>
          </p:nvPr>
        </p:nvSpPr>
        <p:spPr>
          <a:xfrm>
            <a:off x="373902" y="1504407"/>
            <a:ext cx="11818098" cy="5528767"/>
          </a:xfrm>
          <a:prstGeom prst="rect">
            <a:avLst/>
          </a:prstGeom>
        </p:spPr>
        <p:txBody>
          <a:bodyPr/>
          <a:lstStyle/>
          <a:p>
            <a:r>
              <a:rPr b="1"/>
              <a:t>Boolean</a:t>
            </a:r>
            <a:r>
              <a:rPr/>
              <a:t> - 0/1, also true/false</a:t>
            </a:r>
          </a:p>
          <a:p>
            <a:r>
              <a:rPr b="1"/>
              <a:t>Integer</a:t>
            </a:r>
            <a:r>
              <a:rPr/>
              <a:t> - whole numbers</a:t>
            </a:r>
          </a:p>
          <a:p>
            <a:r>
              <a:rPr b="1"/>
              <a:t>Float</a:t>
            </a:r>
            <a:r>
              <a:rPr/>
              <a:t> - decimal fraction numbers up to 7th sign (8th is rounded)</a:t>
            </a:r>
          </a:p>
          <a:p>
            <a:r>
              <a:rPr b="1"/>
              <a:t>Double</a:t>
            </a:r>
            <a:r>
              <a:rPr/>
              <a:t> - decimal fraction numbers up to 15th sign (16th is rounded)</a:t>
            </a:r>
          </a:p>
          <a:p>
            <a:r>
              <a:rPr b="1"/>
              <a:t>Char</a:t>
            </a:r>
            <a:r>
              <a:rPr/>
              <a:t> - separate characters</a:t>
            </a:r>
          </a:p>
          <a:p>
            <a:r>
              <a:rPr b="1"/>
              <a:t>String</a:t>
            </a:r>
            <a:r>
              <a:rPr/>
              <a:t> - character sets (text)</a:t>
            </a:r>
          </a:p>
        </p:txBody>
      </p:sp>
      <p:sp>
        <p:nvSpPr>
          <p:cNvPr id="485" name="Types and operations"/>
          <p:cNvSpPr txBox="1">
            <a:spLocks noGrp="1"/>
          </p:cNvSpPr>
          <p:nvPr>
            <p:ph type="title"/>
          </p:nvPr>
        </p:nvSpPr>
        <p:spPr>
          <a:xfrm>
            <a:off x="190406" y="100750"/>
            <a:ext cx="9715594" cy="882654"/>
          </a:xfrm>
          <a:prstGeom prst="rect">
            <a:avLst/>
          </a:prstGeom>
        </p:spPr>
        <p:txBody>
          <a:bodyPr/>
          <a:lstStyle/>
          <a:p>
            <a:r>
              <a:rPr/>
              <a:t>Main </a:t>
            </a:r>
            <a:r>
              <a:rPr lang="en-US"/>
              <a:t>D</a:t>
            </a:r>
            <a:r>
              <a:rPr/>
              <a:t>ata </a:t>
            </a:r>
            <a:r>
              <a:rPr lang="en-US"/>
              <a:t>T</a:t>
            </a:r>
            <a:r>
              <a:rPr/>
              <a:t>ypes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84">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84">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84">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84">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84">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1" nodeType="afterEffect">
                                  <p:stCondLst>
                                    <p:cond delay="0"/>
                                  </p:stCondLst>
                                  <p:childTnLst>
                                    <p:set>
                                      <p:cBhvr>
                                        <p:cTn id="20" fill="hold"/>
                                        <p:tgtEl>
                                          <p:spTgt spid="4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1" nodeType="afterEffect">
                                  <p:stCondLst>
                                    <p:cond delay="0"/>
                                  </p:stCondLst>
                                  <p:childTnLst>
                                    <p:set>
                                      <p:cBhvr>
                                        <p:cTn id="23" fill="hold"/>
                                        <p:tgtEl>
                                          <p:spTgt spid="4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1" uiExpand="1" build="p" bldLvl="5" animBg="1" advAuto="0"/>
    </p:bld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1" name="What is Kotlin?"/>
          <p:cNvSpPr txBox="1">
            <a:spLocks noGrp="1"/>
          </p:cNvSpPr>
          <p:nvPr>
            <p:ph type="body" sz="quarter" idx="1"/>
          </p:nvPr>
        </p:nvSpPr>
        <p:spPr>
          <a:xfrm>
            <a:off x="615109" y="5585916"/>
            <a:ext cx="10961783" cy="768088"/>
          </a:xfrm>
          <a:prstGeom prst="rect">
            <a:avLst/>
          </a:prstGeom>
        </p:spPr>
        <p:txBody>
          <a:bodyPr/>
          <a:lstStyle/>
          <a:p>
            <a:r>
              <a:t>API</a:t>
            </a:r>
          </a:p>
        </p:txBody>
      </p:sp>
      <p:sp>
        <p:nvSpPr>
          <p:cNvPr id="462" name="Kotlin Basics"/>
          <p:cNvSpPr txBox="1">
            <a:spLocks noGrp="1"/>
          </p:cNvSpPr>
          <p:nvPr>
            <p:ph type="title"/>
          </p:nvPr>
        </p:nvSpPr>
        <p:spPr>
          <a:xfrm>
            <a:off x="615109" y="4704824"/>
            <a:ext cx="10961783" cy="768089"/>
          </a:xfrm>
          <a:prstGeom prst="rect">
            <a:avLst/>
          </a:prstGeom>
        </p:spPr>
        <p:txBody>
          <a:bodyPr/>
          <a:lstStyle>
            <a:lvl1pPr>
              <a:defRPr sz="4200"/>
            </a:lvl1pPr>
          </a:lstStyle>
          <a:p>
            <a:r>
              <a:t>Android Basics</a:t>
            </a:r>
          </a:p>
        </p:txBody>
      </p:sp>
      <p:grpSp>
        <p:nvGrpSpPr>
          <p:cNvPr id="465" name="Group 1"/>
          <p:cNvGrpSpPr/>
          <p:nvPr/>
        </p:nvGrpSpPr>
        <p:grpSpPr>
          <a:xfrm>
            <a:off x="4007682" y="846469"/>
            <a:ext cx="3950212" cy="3678511"/>
            <a:chExt cx="3950211" cy="3678509"/>
          </a:xfrm>
        </p:grpSpPr>
        <p:sp>
          <p:nvSpPr>
            <p:cNvPr id="463" name="Flowchart: Connector 6"/>
            <p:cNvSpPr/>
            <p:nvPr/>
          </p:nvSpPr>
          <p:spPr>
            <a:xfrm>
              <a:off x="-1" y="-1"/>
              <a:ext cx="3950213" cy="3678511"/>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464"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8" name="Modern, intuitive, powerful programming language…"/>
          <p:cNvSpPr txBox="1">
            <a:spLocks noGrp="1"/>
          </p:cNvSpPr>
          <p:nvPr>
            <p:ph type="body" idx="1"/>
          </p:nvPr>
        </p:nvSpPr>
        <p:spPr>
          <a:xfrm>
            <a:off x="2092246" y="1205986"/>
            <a:ext cx="10028199"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API stands for Application Programming Interface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Contains all rules for integration with a provided service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Defines the protocol for communication between the </a:t>
            </a:r>
            <a:br>
              <a:rPr lang="en-US" sz="3000">
                <a:solidFill>
                  <a:schemeClr val="tx1"/>
                </a:solidFill>
                <a:latin typeface="Calibri (Заглавия)"/>
              </a:rPr>
            </a:br>
            <a:r>
              <a:rPr sz="3000">
                <a:solidFill>
                  <a:schemeClr val="tx1"/>
                </a:solidFill>
                <a:latin typeface="Calibri (Заглавия)"/>
              </a:rPr>
              <a:t>two services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Acts as a layer of abstraction on top of the actual logic that service consists of</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Eliminates the need for knowing how this service </a:t>
            </a:r>
            <a:br>
              <a:rPr lang="en-US" sz="3000">
                <a:solidFill>
                  <a:schemeClr val="tx1"/>
                </a:solidFill>
                <a:latin typeface="Calibri (Заглавия)"/>
              </a:rPr>
            </a:br>
            <a:r>
              <a:rPr sz="3000">
                <a:solidFill>
                  <a:schemeClr val="tx1"/>
                </a:solidFill>
                <a:latin typeface="Calibri (Заглавия)"/>
              </a:rPr>
              <a:t>works exactly</a:t>
            </a:r>
          </a:p>
        </p:txBody>
      </p:sp>
      <p:sp>
        <p:nvSpPr>
          <p:cNvPr id="469" name="What is Swift?"/>
          <p:cNvSpPr txBox="1">
            <a:spLocks noGrp="1"/>
          </p:cNvSpPr>
          <p:nvPr>
            <p:ph type="title"/>
          </p:nvPr>
        </p:nvSpPr>
        <p:spPr>
          <a:prstGeom prst="rect">
            <a:avLst/>
          </a:prstGeom>
        </p:spPr>
        <p:txBody>
          <a:bodyPr/>
          <a:lstStyle/>
          <a:p>
            <a:r>
              <a:t>API</a:t>
            </a:r>
          </a:p>
        </p:txBody>
      </p:sp>
      <p:sp>
        <p:nvSpPr>
          <p:cNvPr id="4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6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1"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term </a:t>
            </a:r>
            <a:r>
              <a:rPr lang="bg-BG" sz="3000">
                <a:solidFill>
                  <a:schemeClr val="tx1"/>
                </a:solidFill>
                <a:latin typeface="Calibri (Заглавия)"/>
                <a:ea typeface="+mn-ea"/>
                <a:cs typeface="+mn-cs"/>
                <a:sym typeface="Helvetica"/>
              </a:rPr>
              <a:t>"</a:t>
            </a:r>
            <a:r>
              <a:rPr sz="3000">
                <a:solidFill>
                  <a:schemeClr val="tx1"/>
                </a:solidFill>
                <a:latin typeface="Calibri (Заглавия)"/>
                <a:ea typeface="+mn-ea"/>
                <a:cs typeface="+mn-cs"/>
              </a:rPr>
              <a:t>API</a:t>
            </a:r>
            <a:r>
              <a:rPr lang="bg-BG" sz="3000">
                <a:solidFill>
                  <a:schemeClr val="tx1"/>
                </a:solidFill>
                <a:latin typeface="Calibri (Заглавия)"/>
                <a:ea typeface="+mn-ea"/>
                <a:cs typeface="+mn-cs"/>
                <a:sym typeface="Helvetica"/>
              </a:rPr>
              <a:t>"</a:t>
            </a:r>
            <a:r>
              <a:rPr sz="3000">
                <a:solidFill>
                  <a:schemeClr val="tx1"/>
                </a:solidFill>
                <a:latin typeface="Calibri (Заглавия)"/>
                <a:ea typeface="+mn-ea"/>
                <a:cs typeface="+mn-cs"/>
              </a:rPr>
              <a:t> is sometimes used interchangeably with the term </a:t>
            </a:r>
            <a:r>
              <a:rPr lang="bg-BG" sz="3000">
                <a:solidFill>
                  <a:schemeClr val="tx1"/>
                </a:solidFill>
                <a:latin typeface="Calibri (Заглавия)"/>
                <a:ea typeface="+mn-ea"/>
                <a:cs typeface="+mn-cs"/>
                <a:sym typeface="Helvetica"/>
              </a:rPr>
              <a:t>"</a:t>
            </a:r>
            <a:r>
              <a:rPr sz="3000">
                <a:solidFill>
                  <a:schemeClr val="tx1"/>
                </a:solidFill>
                <a:latin typeface="Calibri (Заглавия)"/>
                <a:ea typeface="+mn-ea"/>
                <a:cs typeface="+mn-cs"/>
              </a:rPr>
              <a:t>endpoint</a:t>
            </a:r>
            <a:r>
              <a:rPr lang="bg-BG" sz="3000">
                <a:solidFill>
                  <a:schemeClr val="tx1"/>
                </a:solidFill>
                <a:latin typeface="Calibri (Заглавия)"/>
                <a:ea typeface="+mn-ea"/>
                <a:cs typeface="+mn-cs"/>
                <a:sym typeface="Helvetica"/>
              </a:rPr>
              <a:t>"</a:t>
            </a:r>
            <a:r>
              <a:rPr sz="3000">
                <a:solidFill>
                  <a:schemeClr val="tx1"/>
                </a:solidFill>
                <a:latin typeface="Calibri (Заглавия)"/>
                <a:ea typeface="+mn-ea"/>
                <a:cs typeface="+mn-cs"/>
              </a:rPr>
              <a:t> or </a:t>
            </a:r>
            <a:r>
              <a:rPr sz="3000">
                <a:solidFill>
                  <a:schemeClr val="tx1"/>
                </a:solidFill>
                <a:latin typeface="Calibri (Заглавия)"/>
              </a:rPr>
              <a:t>even addressing the whole service being integrated</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An API definition of a service allows for faster development since the service knows what it needs to provide and integrators know what </a:t>
            </a:r>
            <a:br>
              <a:rPr lang="en-US" sz="3000">
                <a:solidFill>
                  <a:schemeClr val="tx1"/>
                </a:solidFill>
                <a:latin typeface="Calibri (Заглавия)"/>
              </a:rPr>
            </a:br>
            <a:r>
              <a:rPr sz="3000">
                <a:solidFill>
                  <a:schemeClr val="tx1"/>
                </a:solidFill>
                <a:latin typeface="Calibri (Заглавия)"/>
              </a:rPr>
              <a:t>to expect</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This way both the service and the integrators can be developed simultaneously</a:t>
            </a:r>
          </a:p>
        </p:txBody>
      </p:sp>
      <p:sp>
        <p:nvSpPr>
          <p:cNvPr id="472" name="Declare new Activity"/>
          <p:cNvSpPr txBox="1">
            <a:spLocks noGrp="1"/>
          </p:cNvSpPr>
          <p:nvPr>
            <p:ph type="title"/>
          </p:nvPr>
        </p:nvSpPr>
        <p:spPr>
          <a:prstGeom prst="rect">
            <a:avLst/>
          </a:prstGeom>
        </p:spPr>
        <p:txBody>
          <a:bodyPr/>
          <a:lstStyle/>
          <a:p>
            <a:r>
              <a:t>API</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4" name="What is Kotlin?"/>
          <p:cNvSpPr txBox="1">
            <a:spLocks noGrp="1"/>
          </p:cNvSpPr>
          <p:nvPr>
            <p:ph type="body" sz="quarter" idx="1"/>
          </p:nvPr>
        </p:nvSpPr>
        <p:spPr>
          <a:xfrm>
            <a:off x="615109" y="5585916"/>
            <a:ext cx="10961783" cy="768088"/>
          </a:xfrm>
          <a:prstGeom prst="rect">
            <a:avLst/>
          </a:prstGeom>
        </p:spPr>
        <p:txBody>
          <a:bodyPr/>
          <a:lstStyle/>
          <a:p>
            <a:r>
              <a:rPr/>
              <a:t>Networking library (Retrofit)</a:t>
            </a:r>
          </a:p>
        </p:txBody>
      </p:sp>
      <p:sp>
        <p:nvSpPr>
          <p:cNvPr id="475" name="Kotlin Basics"/>
          <p:cNvSpPr txBox="1">
            <a:spLocks noGrp="1"/>
          </p:cNvSpPr>
          <p:nvPr>
            <p:ph type="title"/>
          </p:nvPr>
        </p:nvSpPr>
        <p:spPr>
          <a:xfrm>
            <a:off x="615109" y="4704824"/>
            <a:ext cx="10961783" cy="768089"/>
          </a:xfrm>
          <a:prstGeom prst="rect">
            <a:avLst/>
          </a:prstGeom>
        </p:spPr>
        <p:txBody>
          <a:bodyPr/>
          <a:lstStyle>
            <a:lvl1pPr>
              <a:defRPr sz="4200"/>
            </a:lvl1pPr>
          </a:lstStyle>
          <a:p>
            <a:r>
              <a:t>Android Basics</a:t>
            </a:r>
          </a:p>
        </p:txBody>
      </p:sp>
      <p:grpSp>
        <p:nvGrpSpPr>
          <p:cNvPr id="478" name="Group 1"/>
          <p:cNvGrpSpPr/>
          <p:nvPr/>
        </p:nvGrpSpPr>
        <p:grpSpPr>
          <a:xfrm>
            <a:off x="4007682" y="846469"/>
            <a:ext cx="3950212" cy="3678511"/>
            <a:chExt cx="3950211" cy="3678509"/>
          </a:xfrm>
        </p:grpSpPr>
        <p:sp>
          <p:nvSpPr>
            <p:cNvPr id="476" name="Flowchart: Connector 6"/>
            <p:cNvSpPr/>
            <p:nvPr/>
          </p:nvSpPr>
          <p:spPr>
            <a:xfrm>
              <a:off x="-1" y="-1"/>
              <a:ext cx="3950213" cy="3678511"/>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477"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0"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In order to communicate with a service one needs to send requests and act upon the received responses</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Network requests are sent over HTTP</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In order to avoid all details around building a valid HTTP request a network library can be used</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The library recommended by Android is called Retrofit</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This library has automatic request building, response receiving in </a:t>
            </a:r>
            <a:r>
              <a:rPr lang="en-US">
                <a:solidFill>
                  <a:schemeClr val="tx1"/>
                </a:solidFill>
                <a:latin typeface="Calibri (Заглавия)"/>
              </a:rPr>
              <a:t>a </a:t>
            </a:r>
            <a:r>
              <a:rPr>
                <a:solidFill>
                  <a:schemeClr val="tx1"/>
                </a:solidFill>
                <a:latin typeface="Calibri (Заглавия)"/>
              </a:rPr>
              <a:t>specific format and error handling</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It also takes care of connection pooling, </a:t>
            </a:r>
            <a:r>
              <a:rPr lang="en-US">
                <a:solidFill>
                  <a:schemeClr val="tx1"/>
                </a:solidFill>
                <a:latin typeface="Calibri (Заглавия)"/>
              </a:rPr>
              <a:t>optimizing</a:t>
            </a:r>
            <a:r>
              <a:rPr>
                <a:solidFill>
                  <a:schemeClr val="tx1"/>
                </a:solidFill>
                <a:latin typeface="Calibri (Заглавия)"/>
              </a:rPr>
              <a:t> request payloads and caching resources to speed up networking</a:t>
            </a:r>
          </a:p>
        </p:txBody>
      </p:sp>
      <p:sp>
        <p:nvSpPr>
          <p:cNvPr id="481" name="Declare new Activity"/>
          <p:cNvSpPr txBox="1">
            <a:spLocks noGrp="1"/>
          </p:cNvSpPr>
          <p:nvPr>
            <p:ph type="title"/>
          </p:nvPr>
        </p:nvSpPr>
        <p:spPr>
          <a:prstGeom prst="rect">
            <a:avLst/>
          </a:prstGeom>
        </p:spPr>
        <p:txBody>
          <a:bodyPr/>
          <a:lstStyle/>
          <a:p>
            <a:r>
              <a:rPr/>
              <a:t>Networking </a:t>
            </a:r>
            <a:r>
              <a:rPr lang="en-US"/>
              <a:t>L</a:t>
            </a:r>
            <a:r>
              <a:rPr/>
              <a:t>ibrary (Retrofit)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8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3"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Before doing any action related to networking some silent permissions should be declared in the AndroidManifest file</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Silent permissions are granted by users at the moment they agree to install the application on their devices and no prompts are ever shown to explicitly request permission from the user</a:t>
            </a:r>
          </a:p>
        </p:txBody>
      </p:sp>
      <p:sp>
        <p:nvSpPr>
          <p:cNvPr id="484" name="Declare new Activity"/>
          <p:cNvSpPr txBox="1">
            <a:spLocks noGrp="1"/>
          </p:cNvSpPr>
          <p:nvPr>
            <p:ph type="title"/>
          </p:nvPr>
        </p:nvSpPr>
        <p:spPr>
          <a:prstGeom prst="rect">
            <a:avLst/>
          </a:prstGeom>
        </p:spPr>
        <p:txBody>
          <a:bodyPr/>
          <a:lstStyle/>
          <a:p>
            <a:r>
              <a:rPr/>
              <a:t>Networking </a:t>
            </a:r>
            <a:r>
              <a:rPr lang="en-US"/>
              <a:t>L</a:t>
            </a:r>
            <a:r>
              <a:rPr/>
              <a:t>ibrary (Retrofit)</a:t>
            </a:r>
          </a:p>
        </p:txBody>
      </p:sp>
      <p:grpSp>
        <p:nvGrpSpPr>
          <p:cNvPr id="487" name="var intVar = 1 // can be reassigned anytime (mutable)…"/>
          <p:cNvGrpSpPr/>
          <p:nvPr/>
        </p:nvGrpSpPr>
        <p:grpSpPr>
          <a:xfrm>
            <a:off x="545801" y="3680693"/>
            <a:ext cx="11341400" cy="1649922"/>
            <a:chExt cx="12137346" cy="2805840"/>
          </a:xfrm>
        </p:grpSpPr>
        <p:sp>
          <p:nvSpPr>
            <p:cNvPr id="485" name="Rectangle"/>
            <p:cNvSpPr/>
            <p:nvPr/>
          </p:nvSpPr>
          <p:spPr>
            <a:xfrm>
              <a:off x="17982" y="132"/>
              <a:ext cx="12119365" cy="280570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486" name="val intArray = Array&lt;Int&gt;(size: 5) { i -&gt; i }…"/>
            <p:cNvSpPr txBox="1"/>
            <p:nvPr/>
          </p:nvSpPr>
          <p:spPr>
            <a:xfrm>
              <a:off x="0" y="0"/>
              <a:ext cx="12131124" cy="2793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&lt;uses-permission android:name=</a:t>
              </a:r>
              <a:r>
                <a:rPr lang="bg-BG" sz="2800">
                  <a:solidFill>
                    <a:schemeClr val="tx1"/>
                  </a:solidFill>
                  <a:latin typeface="Calibri (Заглавия)"/>
                  <a:ea typeface="+mn-ea"/>
                  <a:cs typeface="+mn-cs"/>
                  <a:sym typeface="Helvetica"/>
                </a:rPr>
                <a:t> "</a:t>
              </a:r>
              <a:r>
                <a:rPr sz="2600" err="1">
                  <a:solidFill>
                    <a:schemeClr val="tx1"/>
                  </a:solidFill>
                </a:rPr>
                <a:t>android.permission.INTERNET</a:t>
              </a:r>
              <a:r>
                <a:rPr lang="bg-BG" sz="2800">
                  <a:solidFill>
                    <a:schemeClr val="tx1"/>
                  </a:solidFill>
                  <a:latin typeface="Calibri (Заглавия)"/>
                  <a:ea typeface="+mn-ea"/>
                  <a:cs typeface="+mn-cs"/>
                  <a:sym typeface="Helvetica"/>
                </a:rPr>
                <a:t>"</a:t>
              </a:r>
              <a:r>
                <a:rPr sz="2600">
                  <a:solidFill>
                    <a:schemeClr val="tx1"/>
                  </a:solidFill>
                </a:rPr>
                <a:t>/&gt;</a:t>
              </a:r>
            </a:p>
            <a:p>
              <a:pPr>
                <a:defRPr sz="2800">
                  <a:solidFill>
                    <a:srgbClr val="000000"/>
                  </a:solidFill>
                  <a:latin typeface="Consolas"/>
                  <a:ea typeface="Consolas"/>
                  <a:cs typeface="Consolas"/>
                  <a:sym typeface="Consolas"/>
                </a:defRPr>
              </a:pPr>
              <a:r>
                <a:rPr sz="2600">
                  <a:solidFill>
                    <a:schemeClr val="tx1"/>
                  </a:solidFill>
                </a:rPr>
                <a:t>&lt;uses-permission android:name=</a:t>
              </a:r>
              <a:r>
                <a:rPr lang="bg-BG" sz="2800">
                  <a:solidFill>
                    <a:schemeClr val="tx1"/>
                  </a:solidFill>
                  <a:latin typeface="Calibri (Заглавия)"/>
                  <a:ea typeface="+mn-ea"/>
                  <a:cs typeface="+mn-cs"/>
                  <a:sym typeface="Helvetica"/>
                </a:rPr>
                <a:t>"</a:t>
              </a:r>
              <a:r>
                <a:rPr sz="2600" err="1">
                  <a:solidFill>
                    <a:schemeClr val="tx1"/>
                  </a:solidFill>
                </a:rPr>
                <a:t>android.permission.ACCESS_NETWORK_STATE</a:t>
              </a:r>
              <a:r>
                <a:rPr lang="bg-BG" sz="2800">
                  <a:solidFill>
                    <a:schemeClr val="tx1"/>
                  </a:solidFill>
                  <a:latin typeface="Calibri (Заглавия)"/>
                  <a:ea typeface="+mn-ea"/>
                  <a:cs typeface="+mn-cs"/>
                  <a:sym typeface="Helvetica"/>
                </a:rPr>
                <a:t>"</a:t>
              </a:r>
              <a:r>
                <a:rPr sz="2600">
                  <a:solidFill>
                    <a:schemeClr val="tx1"/>
                  </a:solidFill>
                </a:rPr>
                <a: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9" name="Every Activity should be declared in the AndroidManifest.xml file…"/>
          <p:cNvSpPr txBox="1">
            <a:spLocks noGrp="1"/>
          </p:cNvSpPr>
          <p:nvPr>
            <p:ph type="body" idx="1"/>
          </p:nvPr>
        </p:nvSpPr>
        <p:spPr>
          <a:xfrm>
            <a:off x="190401" y="1196123"/>
            <a:ext cx="11818098" cy="5553577"/>
          </a:xfrm>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To use the Retrofit library in a project the following dependency needs to be declared in the app-level build.gradle file:</a:t>
            </a: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Don</a:t>
            </a:r>
            <a:r>
              <a:rPr lang="en-US">
                <a:solidFill>
                  <a:schemeClr val="tx1"/>
                </a:solidFill>
                <a:latin typeface="Calibri (Заглавия)"/>
              </a:rPr>
              <a:t>'</a:t>
            </a:r>
            <a:r>
              <a:rPr>
                <a:solidFill>
                  <a:schemeClr val="tx1"/>
                </a:solidFill>
                <a:latin typeface="Calibri (Заглавия)"/>
              </a:rPr>
              <a:t>t forget to sync project with Gradle files after adding the dependency</a:t>
            </a:r>
          </a:p>
        </p:txBody>
      </p:sp>
      <p:sp>
        <p:nvSpPr>
          <p:cNvPr id="490" name="Declare new Activity"/>
          <p:cNvSpPr txBox="1">
            <a:spLocks noGrp="1"/>
          </p:cNvSpPr>
          <p:nvPr>
            <p:ph type="title"/>
          </p:nvPr>
        </p:nvSpPr>
        <p:spPr>
          <a:xfrm>
            <a:off x="190406" y="100746"/>
            <a:ext cx="9715594" cy="882660"/>
          </a:xfrm>
          <a:prstGeom prst="rect">
            <a:avLst/>
          </a:prstGeom>
        </p:spPr>
        <p:txBody>
          <a:bodyPr/>
          <a:lstStyle/>
          <a:p>
            <a:r>
              <a:rPr/>
              <a:t>Networking </a:t>
            </a:r>
            <a:r>
              <a:rPr lang="en-US"/>
              <a:t>L</a:t>
            </a:r>
            <a:r>
              <a:rPr/>
              <a:t>ibrary (Retrofit)</a:t>
            </a:r>
          </a:p>
        </p:txBody>
      </p:sp>
      <p:grpSp>
        <p:nvGrpSpPr>
          <p:cNvPr id="493" name="var intVar = 1 // can be reassigned anytime (mutable)…"/>
          <p:cNvGrpSpPr/>
          <p:nvPr/>
        </p:nvGrpSpPr>
        <p:grpSpPr>
          <a:xfrm>
            <a:off x="657662" y="2319689"/>
            <a:ext cx="10296285" cy="2805842"/>
            <a:chExt cx="11498845" cy="2805840"/>
          </a:xfrm>
        </p:grpSpPr>
        <p:sp>
          <p:nvSpPr>
            <p:cNvPr id="491" name="Rectangle"/>
            <p:cNvSpPr/>
            <p:nvPr/>
          </p:nvSpPr>
          <p:spPr>
            <a:xfrm>
              <a:off x="17036" y="132"/>
              <a:ext cx="11481810" cy="280570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492" name="val intArray = Array&lt;Int&gt;(size: 5) { i -&gt; i }…"/>
            <p:cNvSpPr txBox="1"/>
            <p:nvPr/>
          </p:nvSpPr>
          <p:spPr>
            <a:xfrm>
              <a:off x="0" y="0"/>
              <a:ext cx="11492950" cy="2793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dependencies {</a:t>
              </a:r>
            </a:p>
            <a:p>
              <a:pPr>
                <a:defRPr sz="2800">
                  <a:solidFill>
                    <a:srgbClr val="000000"/>
                  </a:solidFill>
                  <a:latin typeface="Consolas"/>
                  <a:ea typeface="Consolas"/>
                  <a:cs typeface="Consolas"/>
                  <a:sym typeface="Consolas"/>
                </a:defRPr>
              </a:pPr>
              <a:r>
                <a:rPr sz="2600">
                  <a:solidFill>
                    <a:schemeClr val="tx1"/>
                  </a:solidFill>
                </a:rPr>
                <a:t>  …</a:t>
              </a:r>
            </a:p>
            <a:p>
              <a:pPr>
                <a:defRPr sz="2800">
                  <a:solidFill>
                    <a:srgbClr val="000000"/>
                  </a:solidFill>
                  <a:latin typeface="Consolas"/>
                  <a:ea typeface="Consolas"/>
                  <a:cs typeface="Consolas"/>
                  <a:sym typeface="Consolas"/>
                </a:defRPr>
              </a:pPr>
              <a:r>
                <a:rPr sz="2600">
                  <a:solidFill>
                    <a:schemeClr val="tx1"/>
                  </a:solidFill>
                </a:rPr>
                <a:t>  implementation </a:t>
              </a:r>
              <a:r>
                <a:rPr lang="en-US" sz="2600">
                  <a:solidFill>
                    <a:schemeClr val="tx1"/>
                  </a:solidFill>
                </a:rPr>
                <a:t>'</a:t>
              </a:r>
              <a:r>
                <a:rPr sz="2600">
                  <a:solidFill>
                    <a:schemeClr val="tx1"/>
                  </a:solidFill>
                </a:rPr>
                <a:t>com.squareup.retrofit2:retrofit:2.9.0</a:t>
              </a:r>
              <a:r>
                <a:rPr lang="en-US" sz="2600">
                  <a:solidFill>
                    <a:schemeClr val="tx1"/>
                  </a:solidFill>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5"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Fetching information from an API requires the following steps:</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Build the payload of the request if any is required</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Build the request using the networking library (GET, POST, PATCH, etc.)</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Send the payload along with the built request</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Receive the response from the API</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Parse the information from the response and use it accordingly</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Handle any errors that happen during the communication with the API</a:t>
            </a:r>
          </a:p>
        </p:txBody>
      </p:sp>
      <p:sp>
        <p:nvSpPr>
          <p:cNvPr id="496" name="Declare new Activity"/>
          <p:cNvSpPr txBox="1">
            <a:spLocks noGrp="1"/>
          </p:cNvSpPr>
          <p:nvPr>
            <p:ph type="title"/>
          </p:nvPr>
        </p:nvSpPr>
        <p:spPr>
          <a:prstGeom prst="rect">
            <a:avLst/>
          </a:prstGeom>
        </p:spPr>
        <p:txBody>
          <a:bodyPr/>
          <a:lstStyle/>
          <a:p>
            <a:r>
              <a:rPr/>
              <a:t>Fetching </a:t>
            </a:r>
            <a:r>
              <a:rPr lang="en-US"/>
              <a:t>I</a:t>
            </a:r>
            <a:r>
              <a:rPr/>
              <a:t>nformation from API</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9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9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8" name="Every Activity should be declared in the AndroidManifest.xml file…"/>
          <p:cNvSpPr txBox="1">
            <a:spLocks noGrp="1"/>
          </p:cNvSpPr>
          <p:nvPr>
            <p:ph type="body" idx="1"/>
          </p:nvPr>
        </p:nvSpPr>
        <p:spPr>
          <a:xfrm>
            <a:off x="190401" y="1196123"/>
            <a:ext cx="11818098" cy="5553505"/>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Request and response payloads require models to be passed which are used to parse the data sent and received</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models are passed to a service to define the request payload and the returned response format</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service is used by the networking library in order to build the requests that will be sent and the responses that will be received for these requests</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 repository component should be created to abstract out all these configurations in order to make the code cleaner, scalable and reusable</a:t>
            </a:r>
          </a:p>
        </p:txBody>
      </p:sp>
      <p:sp>
        <p:nvSpPr>
          <p:cNvPr id="499" name="Declare new Activity"/>
          <p:cNvSpPr txBox="1">
            <a:spLocks noGrp="1"/>
          </p:cNvSpPr>
          <p:nvPr>
            <p:ph type="title"/>
          </p:nvPr>
        </p:nvSpPr>
        <p:spPr>
          <a:xfrm>
            <a:off x="190406" y="100746"/>
            <a:ext cx="9715594" cy="882660"/>
          </a:xfrm>
          <a:prstGeom prst="rect">
            <a:avLst/>
          </a:prstGeom>
        </p:spPr>
        <p:txBody>
          <a:bodyPr/>
          <a:lstStyle/>
          <a:p>
            <a:r>
              <a:rPr/>
              <a:t>Fetching </a:t>
            </a:r>
            <a:r>
              <a:rPr lang="en-US"/>
              <a:t>I</a:t>
            </a:r>
            <a:r>
              <a:rPr/>
              <a:t>nformation from API</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1" name="Every Activity should be declared in the AndroidManifest.xml file…"/>
          <p:cNvSpPr txBox="1">
            <a:spLocks noGrp="1"/>
          </p:cNvSpPr>
          <p:nvPr>
            <p:ph type="body" idx="1"/>
          </p:nvPr>
        </p:nvSpPr>
        <p:spPr>
          <a:prstGeom prst="rect">
            <a:avLst/>
          </a:prstGeom>
        </p:spPr>
        <p:txBody>
          <a:bodyPr>
            <a:normAutofit/>
          </a:bodyPr>
          <a:lstStyle/>
          <a:p>
            <a:pPr defTabSz="1206253">
              <a:spcBef>
                <a:spcPts val="500"/>
              </a:spcBef>
              <a:buFont typeface="Wingdings" panose="05000000000000000000" pitchFamily="2" charset="2"/>
              <a:buChar char="§"/>
              <a:defRPr sz="2772">
                <a:solidFill>
                  <a:srgbClr val="000000"/>
                </a:solidFill>
                <a:latin typeface="+mn-lt"/>
                <a:ea typeface="+mn-ea"/>
                <a:cs typeface="+mn-cs"/>
                <a:sym typeface="Helvetica"/>
              </a:defRPr>
            </a:pPr>
            <a:r>
              <a:rPr sz="2800">
                <a:solidFill>
                  <a:schemeClr val="tx1"/>
                </a:solidFill>
                <a:latin typeface="Calibri (Заглавия)"/>
              </a:rPr>
              <a:t>The model is a simple data class that contains variables with the same names as all the fields that the response will contain</a:t>
            </a:r>
          </a:p>
          <a:p>
            <a:pPr defTabSz="1206253">
              <a:spcBef>
                <a:spcPts val="500"/>
              </a:spcBef>
              <a:buFont typeface="Wingdings" panose="05000000000000000000" pitchFamily="2" charset="2"/>
              <a:buChar char="§"/>
              <a:defRPr sz="2772">
                <a:solidFill>
                  <a:srgbClr val="000000"/>
                </a:solidFill>
                <a:latin typeface="+mn-lt"/>
                <a:ea typeface="+mn-ea"/>
                <a:cs typeface="+mn-cs"/>
                <a:sym typeface="Helvetica"/>
              </a:defRPr>
            </a:pPr>
            <a:r>
              <a:rPr sz="2800">
                <a:solidFill>
                  <a:schemeClr val="tx1"/>
                </a:solidFill>
                <a:latin typeface="Calibri (Заглавия)"/>
              </a:rPr>
              <a:t>The same naming of fields automates the mapping between the fields in the response and the variables in the model data class</a:t>
            </a:r>
          </a:p>
          <a:p>
            <a:pPr defTabSz="1206253">
              <a:spcBef>
                <a:spcPts val="500"/>
              </a:spcBef>
              <a:buFont typeface="Wingdings" panose="05000000000000000000" pitchFamily="2" charset="2"/>
              <a:buChar char="§"/>
              <a:defRPr sz="2772">
                <a:solidFill>
                  <a:srgbClr val="000000"/>
                </a:solidFill>
                <a:latin typeface="+mn-lt"/>
                <a:ea typeface="+mn-ea"/>
                <a:cs typeface="+mn-cs"/>
                <a:sym typeface="Helvetica"/>
              </a:defRPr>
            </a:pPr>
            <a:r>
              <a:rPr sz="2800">
                <a:solidFill>
                  <a:schemeClr val="tx1"/>
                </a:solidFill>
                <a:latin typeface="Calibri (Заглавия)"/>
              </a:rPr>
              <a:t>Model is responsible for defining the format of the requests and responses</a:t>
            </a:r>
          </a:p>
        </p:txBody>
      </p:sp>
      <p:sp>
        <p:nvSpPr>
          <p:cNvPr id="502" name="Declare new Activity"/>
          <p:cNvSpPr txBox="1">
            <a:spLocks noGrp="1"/>
          </p:cNvSpPr>
          <p:nvPr>
            <p:ph type="title"/>
          </p:nvPr>
        </p:nvSpPr>
        <p:spPr>
          <a:prstGeom prst="rect">
            <a:avLst/>
          </a:prstGeom>
        </p:spPr>
        <p:txBody>
          <a:bodyPr/>
          <a:lstStyle/>
          <a:p>
            <a:r>
              <a:t>Model</a:t>
            </a:r>
          </a:p>
        </p:txBody>
      </p:sp>
      <p:grpSp>
        <p:nvGrpSpPr>
          <p:cNvPr id="505" name="var intVar = 1 // can be reassigned anytime (mutable)…"/>
          <p:cNvGrpSpPr/>
          <p:nvPr/>
        </p:nvGrpSpPr>
        <p:grpSpPr>
          <a:xfrm>
            <a:off x="669599" y="3769490"/>
            <a:ext cx="4892826" cy="2955404"/>
            <a:chOff x="2876" y="185"/>
            <a:chExt cx="5606058" cy="2955403"/>
          </a:xfrm>
        </p:grpSpPr>
        <p:sp>
          <p:nvSpPr>
            <p:cNvPr id="503" name="Rectangle"/>
            <p:cNvSpPr/>
            <p:nvPr/>
          </p:nvSpPr>
          <p:spPr>
            <a:xfrm>
              <a:off x="8310" y="185"/>
              <a:ext cx="5600624" cy="295540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04" name="val intArray = Array&lt;Int&gt;(size: 5) { i -&gt; i }…"/>
            <p:cNvSpPr txBox="1"/>
            <p:nvPr/>
          </p:nvSpPr>
          <p:spPr>
            <a:xfrm>
              <a:off x="2876" y="185"/>
              <a:ext cx="5606058" cy="29424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u="sng">
                  <a:solidFill>
                    <a:srgbClr val="000000"/>
                  </a:solidFill>
                  <a:latin typeface="Consolas"/>
                  <a:ea typeface="Consolas"/>
                  <a:cs typeface="Consolas"/>
                  <a:sym typeface="Consolas"/>
                </a:defRPr>
              </a:pPr>
              <a:r>
                <a:rPr sz="2600">
                  <a:solidFill>
                    <a:schemeClr val="tx1"/>
                  </a:solidFill>
                </a:rPr>
                <a:t>Expected response:</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a:t>
              </a:r>
              <a:r>
                <a:rPr lang="bg-BG" sz="2800">
                  <a:solidFill>
                    <a:schemeClr val="tx1"/>
                  </a:solidFill>
                  <a:latin typeface="Calibri (Заглавия)"/>
                  <a:ea typeface="+mn-ea"/>
                  <a:cs typeface="+mn-cs"/>
                  <a:sym typeface="Helvetica"/>
                </a:rPr>
                <a:t>"</a:t>
              </a:r>
              <a:r>
                <a:rPr sz="2600">
                  <a:solidFill>
                    <a:schemeClr val="tx1"/>
                  </a:solidFill>
                </a:rPr>
                <a:t>name</a:t>
              </a:r>
              <a:r>
                <a:rPr lang="bg-BG" sz="2800">
                  <a:solidFill>
                    <a:schemeClr val="tx1"/>
                  </a:solidFill>
                  <a:latin typeface="Calibri (Заглавия)"/>
                  <a:ea typeface="+mn-ea"/>
                  <a:cs typeface="+mn-cs"/>
                  <a:sym typeface="Helvetica"/>
                </a:rPr>
                <a:t>"</a:t>
              </a:r>
              <a:r>
                <a:rPr sz="2600">
                  <a:solidFill>
                    <a:schemeClr val="tx1"/>
                  </a:solidFill>
                </a:rPr>
                <a:t>: </a:t>
              </a:r>
              <a:r>
                <a:rPr lang="bg-BG" sz="2800">
                  <a:solidFill>
                    <a:schemeClr val="tx1"/>
                  </a:solidFill>
                  <a:latin typeface="Calibri (Заглавия)"/>
                  <a:ea typeface="+mn-ea"/>
                  <a:cs typeface="+mn-cs"/>
                  <a:sym typeface="Helvetica"/>
                </a:rPr>
                <a:t>"</a:t>
              </a:r>
              <a:r>
                <a:rPr sz="2600">
                  <a:solidFill>
                    <a:schemeClr val="tx1"/>
                  </a:solidFill>
                </a:rPr>
                <a:t>Boris</a:t>
              </a:r>
              <a:r>
                <a:rPr lang="bg-BG" sz="2800">
                  <a:solidFill>
                    <a:schemeClr val="tx1"/>
                  </a:solidFill>
                  <a:latin typeface="Calibri (Заглавия)"/>
                  <a:ea typeface="+mn-ea"/>
                  <a:cs typeface="+mn-cs"/>
                  <a:sym typeface="Helvetica"/>
                </a:rPr>
                <a:t>"</a:t>
              </a: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a:t>
              </a:r>
              <a:r>
                <a:rPr lang="bg-BG" sz="2800">
                  <a:solidFill>
                    <a:schemeClr val="tx1"/>
                  </a:solidFill>
                  <a:latin typeface="Calibri (Заглавия)"/>
                  <a:ea typeface="+mn-ea"/>
                  <a:cs typeface="+mn-cs"/>
                  <a:sym typeface="Helvetica"/>
                </a:rPr>
                <a:t>"</a:t>
              </a:r>
              <a:r>
                <a:rPr sz="2600">
                  <a:solidFill>
                    <a:schemeClr val="tx1"/>
                  </a:solidFill>
                </a:rPr>
                <a:t>age</a:t>
              </a:r>
              <a:r>
                <a:rPr lang="bg-BG" sz="2800">
                  <a:solidFill>
                    <a:schemeClr val="tx1"/>
                  </a:solidFill>
                  <a:latin typeface="Calibri (Заглавия)"/>
                  <a:ea typeface="+mn-ea"/>
                  <a:cs typeface="+mn-cs"/>
                  <a:sym typeface="Helvetica"/>
                </a:rPr>
                <a:t>"</a:t>
              </a:r>
              <a:r>
                <a:rPr sz="2600">
                  <a:solidFill>
                    <a:schemeClr val="tx1"/>
                  </a:solidFill>
                </a:rPr>
                <a:t>: 28,</a:t>
              </a:r>
            </a:p>
            <a:p>
              <a:pPr>
                <a:defRPr sz="2800">
                  <a:solidFill>
                    <a:srgbClr val="000000"/>
                  </a:solidFill>
                  <a:latin typeface="Consolas"/>
                  <a:ea typeface="Consolas"/>
                  <a:cs typeface="Consolas"/>
                  <a:sym typeface="Consolas"/>
                </a:defRPr>
              </a:pPr>
              <a:r>
                <a:rPr sz="2600">
                  <a:solidFill>
                    <a:schemeClr val="tx1"/>
                  </a:solidFill>
                </a:rPr>
                <a:t> </a:t>
              </a:r>
              <a:r>
                <a:rPr lang="bg-BG" sz="2800">
                  <a:solidFill>
                    <a:schemeClr val="tx1"/>
                  </a:solidFill>
                  <a:latin typeface="Calibri (Заглавия)"/>
                  <a:ea typeface="+mn-ea"/>
                  <a:cs typeface="+mn-cs"/>
                  <a:sym typeface="Helvetica"/>
                </a:rPr>
                <a:t>"</a:t>
              </a:r>
              <a:r>
                <a:rPr sz="2600">
                  <a:solidFill>
                    <a:schemeClr val="tx1"/>
                  </a:solidFill>
                </a:rPr>
                <a:t>occupation</a:t>
              </a:r>
              <a:r>
                <a:rPr lang="bg-BG" sz="2800">
                  <a:solidFill>
                    <a:schemeClr val="tx1"/>
                  </a:solidFill>
                  <a:latin typeface="Calibri (Заглавия)"/>
                  <a:ea typeface="+mn-ea"/>
                  <a:cs typeface="+mn-cs"/>
                  <a:sym typeface="Helvetica"/>
                </a:rPr>
                <a:t>"</a:t>
              </a:r>
              <a:r>
                <a:rPr sz="2600">
                  <a:solidFill>
                    <a:schemeClr val="tx1"/>
                  </a:solidFill>
                </a:rPr>
                <a:t>: </a:t>
              </a:r>
              <a:r>
                <a:rPr lang="bg-BG" sz="2800">
                  <a:solidFill>
                    <a:schemeClr val="tx1"/>
                  </a:solidFill>
                  <a:latin typeface="Calibri (Заглавия)"/>
                  <a:ea typeface="+mn-ea"/>
                  <a:cs typeface="+mn-cs"/>
                  <a:sym typeface="Helvetica"/>
                </a:rPr>
                <a:t>"</a:t>
              </a:r>
              <a:r>
                <a:rPr sz="2600">
                  <a:solidFill>
                    <a:schemeClr val="tx1"/>
                  </a:solidFill>
                </a:rPr>
                <a:t>software</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t>
              </a:r>
              <a:r>
                <a:rPr lang="bg-BG" sz="2800">
                  <a:solidFill>
                    <a:schemeClr val="tx1"/>
                  </a:solidFill>
                  <a:latin typeface="Calibri (Заглавия)"/>
                  <a:ea typeface="+mn-ea"/>
                  <a:cs typeface="+mn-cs"/>
                  <a:sym typeface="Helvetica"/>
                </a:rPr>
                <a:t>"</a:t>
              </a:r>
              <a:r>
                <a:rPr sz="2600" err="1">
                  <a:solidFill>
                    <a:schemeClr val="tx1"/>
                  </a:solidFill>
                </a:rPr>
                <a:t>isCool</a:t>
              </a:r>
              <a:r>
                <a:rPr lang="bg-BG" sz="2800">
                  <a:solidFill>
                    <a:schemeClr val="tx1"/>
                  </a:solidFill>
                  <a:latin typeface="Calibri (Заглавия)"/>
                  <a:ea typeface="+mn-ea"/>
                  <a:cs typeface="+mn-cs"/>
                  <a:sym typeface="Helvetica"/>
                </a:rPr>
                <a:t>"</a:t>
              </a:r>
              <a:r>
                <a:rPr sz="2600">
                  <a:solidFill>
                    <a:schemeClr val="tx1"/>
                  </a:solidFill>
                </a:rPr>
                <a:t>: true</a:t>
              </a:r>
            </a:p>
            <a:p>
              <a:pPr>
                <a:defRPr sz="2800">
                  <a:solidFill>
                    <a:srgbClr val="000000"/>
                  </a:solidFill>
                  <a:latin typeface="Consolas"/>
                  <a:ea typeface="Consolas"/>
                  <a:cs typeface="Consolas"/>
                  <a:sym typeface="Consolas"/>
                </a:defRPr>
              </a:pPr>
              <a:r>
                <a:rPr sz="2600">
                  <a:solidFill>
                    <a:schemeClr val="tx1"/>
                  </a:solidFill>
                </a:rPr>
                <a:t>}</a:t>
              </a:r>
            </a:p>
          </p:txBody>
        </p:sp>
      </p:grpSp>
      <p:grpSp>
        <p:nvGrpSpPr>
          <p:cNvPr id="508" name="var intVar = 1 // can be reassigned anytime (mutable)…"/>
          <p:cNvGrpSpPr/>
          <p:nvPr/>
        </p:nvGrpSpPr>
        <p:grpSpPr>
          <a:xfrm>
            <a:off x="5920032" y="3762750"/>
            <a:ext cx="4902598" cy="2955588"/>
            <a:chExt cx="5608933" cy="2955587"/>
          </a:xfrm>
        </p:grpSpPr>
        <p:sp>
          <p:nvSpPr>
            <p:cNvPr id="506" name="Rectangle"/>
            <p:cNvSpPr/>
            <p:nvPr/>
          </p:nvSpPr>
          <p:spPr>
            <a:xfrm>
              <a:off x="8310" y="185"/>
              <a:ext cx="5600624" cy="295540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07" name="val intArray = Array&lt;Int&gt;(size: 5) { i -&gt; i }…"/>
            <p:cNvSpPr txBox="1"/>
            <p:nvPr/>
          </p:nvSpPr>
          <p:spPr>
            <a:xfrm>
              <a:off x="0" y="0"/>
              <a:ext cx="5606058" cy="29424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u="sng">
                  <a:solidFill>
                    <a:srgbClr val="000000"/>
                  </a:solidFill>
                  <a:latin typeface="Consolas"/>
                  <a:ea typeface="Consolas"/>
                  <a:cs typeface="Consolas"/>
                  <a:sym typeface="Consolas"/>
                </a:defRPr>
              </a:pPr>
              <a:r>
                <a:rPr sz="2600">
                  <a:solidFill>
                    <a:schemeClr val="tx1"/>
                  </a:solidFill>
                </a:rPr>
                <a:t>Corresponding model:</a:t>
              </a:r>
            </a:p>
            <a:p>
              <a:pPr>
                <a:defRPr sz="2800">
                  <a:solidFill>
                    <a:srgbClr val="000000"/>
                  </a:solidFill>
                  <a:latin typeface="Consolas"/>
                  <a:ea typeface="Consolas"/>
                  <a:cs typeface="Consolas"/>
                  <a:sym typeface="Consolas"/>
                </a:defRPr>
              </a:pPr>
              <a:r>
                <a:rPr sz="2600">
                  <a:solidFill>
                    <a:schemeClr val="tx1"/>
                  </a:solidFill>
                </a:rPr>
                <a:t>data class User(</a:t>
              </a:r>
            </a:p>
            <a:p>
              <a:pPr>
                <a:defRPr sz="2800">
                  <a:solidFill>
                    <a:srgbClr val="000000"/>
                  </a:solidFill>
                  <a:latin typeface="Consolas"/>
                  <a:ea typeface="Consolas"/>
                  <a:cs typeface="Consolas"/>
                  <a:sym typeface="Consolas"/>
                </a:defRPr>
              </a:pPr>
              <a:r>
                <a:rPr sz="2600">
                  <a:solidFill>
                    <a:schemeClr val="tx1"/>
                  </a:solidFill>
                </a:rPr>
                <a:t>  var name: String,</a:t>
              </a:r>
            </a:p>
            <a:p>
              <a:pPr>
                <a:defRPr sz="2800">
                  <a:solidFill>
                    <a:srgbClr val="000000"/>
                  </a:solidFill>
                  <a:latin typeface="Consolas"/>
                  <a:ea typeface="Consolas"/>
                  <a:cs typeface="Consolas"/>
                  <a:sym typeface="Consolas"/>
                </a:defRPr>
              </a:pPr>
              <a:r>
                <a:rPr sz="2600">
                  <a:solidFill>
                    <a:schemeClr val="tx1"/>
                  </a:solidFill>
                </a:rPr>
                <a:t>  var age: Int,</a:t>
              </a:r>
            </a:p>
            <a:p>
              <a:pPr>
                <a:defRPr sz="2800">
                  <a:solidFill>
                    <a:srgbClr val="000000"/>
                  </a:solidFill>
                  <a:latin typeface="Consolas"/>
                  <a:ea typeface="Consolas"/>
                  <a:cs typeface="Consolas"/>
                  <a:sym typeface="Consolas"/>
                </a:defRPr>
              </a:pPr>
              <a:r>
                <a:rPr sz="2600">
                  <a:solidFill>
                    <a:schemeClr val="tx1"/>
                  </a:solidFill>
                </a:rPr>
                <a:t>  var occupation: String,</a:t>
              </a:r>
            </a:p>
            <a:p>
              <a:pPr>
                <a:defRPr sz="2800">
                  <a:solidFill>
                    <a:srgbClr val="000000"/>
                  </a:solidFill>
                  <a:latin typeface="Consolas"/>
                  <a:ea typeface="Consolas"/>
                  <a:cs typeface="Consolas"/>
                  <a:sym typeface="Consolas"/>
                </a:defRPr>
              </a:pPr>
              <a:r>
                <a:rPr sz="2600">
                  <a:solidFill>
                    <a:schemeClr val="tx1"/>
                  </a:solidFill>
                </a:rPr>
                <a:t>  var isCool: Boolean</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0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7" name="Slide Number"/>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488" name="Type inference allows you to omit the type when Swift already knows it…"/>
          <p:cNvSpPr txBox="1">
            <a:spLocks noGrp="1"/>
          </p:cNvSpPr>
          <p:nvPr>
            <p:ph type="body" idx="1"/>
          </p:nvPr>
        </p:nvSpPr>
        <p:spPr>
          <a:xfrm>
            <a:off x="190401" y="1196124"/>
            <a:ext cx="11818098" cy="5528767"/>
          </a:xfrm>
          <a:prstGeom prst="rect">
            <a:avLst/>
          </a:prstGeom>
        </p:spPr>
        <p:txBody>
          <a:bodyPr/>
          <a:lstStyle/>
          <a:p>
            <a:r>
              <a:rPr b="1"/>
              <a:t>Converting</a:t>
            </a:r>
            <a:r>
              <a:rPr/>
              <a:t> a variable from </a:t>
            </a:r>
            <a:r>
              <a:rPr b="1"/>
              <a:t>one data type</a:t>
            </a:r>
            <a:r>
              <a:rPr/>
              <a:t> to </a:t>
            </a:r>
            <a:r>
              <a:rPr b="1"/>
              <a:t>similar one</a:t>
            </a:r>
          </a:p>
          <a:p>
            <a:r>
              <a:rPr b="1"/>
              <a:t>Incompatible</a:t>
            </a:r>
            <a:r>
              <a:rPr/>
              <a:t> data type casting will result in </a:t>
            </a:r>
            <a:r>
              <a:rPr b="1"/>
              <a:t>exception</a:t>
            </a:r>
          </a:p>
          <a:p>
            <a:r>
              <a:rPr/>
              <a:t>Ways for </a:t>
            </a:r>
            <a:r>
              <a:rPr b="1"/>
              <a:t>casting</a:t>
            </a:r>
            <a:r>
              <a:rPr/>
              <a:t>:</a:t>
            </a:r>
          </a:p>
        </p:txBody>
      </p:sp>
      <p:sp>
        <p:nvSpPr>
          <p:cNvPr id="489" name="Types and operations"/>
          <p:cNvSpPr txBox="1">
            <a:spLocks noGrp="1"/>
          </p:cNvSpPr>
          <p:nvPr>
            <p:ph type="title"/>
          </p:nvPr>
        </p:nvSpPr>
        <p:spPr>
          <a:xfrm>
            <a:off x="190406" y="100750"/>
            <a:ext cx="9715594" cy="882654"/>
          </a:xfrm>
          <a:prstGeom prst="rect">
            <a:avLst/>
          </a:prstGeom>
        </p:spPr>
        <p:txBody>
          <a:bodyPr/>
          <a:lstStyle/>
          <a:p>
            <a:r>
              <a:rPr/>
              <a:t>Type </a:t>
            </a:r>
            <a:r>
              <a:rPr lang="en-US"/>
              <a:t>C</a:t>
            </a:r>
            <a:r>
              <a:rPr/>
              <a:t>asting</a:t>
            </a:r>
          </a:p>
        </p:txBody>
      </p:sp>
      <p:sp>
        <p:nvSpPr>
          <p:cNvPr id="490" name="var doubleVar = 1.234…"/>
          <p:cNvSpPr/>
          <p:nvPr/>
        </p:nvSpPr>
        <p:spPr>
          <a:xfrm>
            <a:off x="597744" y="3083277"/>
            <a:ext cx="6430072" cy="3492211"/>
          </a:xfrm>
          <a:prstGeom prst="rect">
            <a:avLst/>
          </a:prstGeom>
          <a:solidFill>
            <a:srgbClr val="E7E7ED">
              <a:alpha val="5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b="1"/>
              <a:t>var doubleVar = 1.234</a:t>
            </a:r>
          </a:p>
          <a:p>
            <a:pPr>
              <a:defRPr sz="2800">
                <a:latin typeface="Consolas"/>
                <a:ea typeface="Consolas"/>
                <a:cs typeface="Consolas"/>
                <a:sym typeface="Consolas"/>
              </a:defRPr>
            </a:pPr>
            <a:r>
              <a:rPr b="1"/>
              <a:t>// Old way (Java)</a:t>
            </a:r>
          </a:p>
          <a:p>
            <a:pPr>
              <a:defRPr sz="2800">
                <a:latin typeface="Consolas"/>
                <a:ea typeface="Consolas"/>
                <a:cs typeface="Consolas"/>
                <a:sym typeface="Consolas"/>
              </a:defRPr>
            </a:pPr>
            <a:r>
              <a:rPr b="1"/>
              <a:t>// var oldInt = (int) doubleVar</a:t>
            </a:r>
            <a:endParaRPr b="1"/>
          </a:p>
          <a:p>
            <a:pPr>
              <a:defRPr sz="2800">
                <a:latin typeface="Consolas"/>
                <a:ea typeface="Consolas"/>
                <a:cs typeface="Consolas"/>
                <a:sym typeface="Consolas"/>
              </a:defRPr>
            </a:pPr>
            <a:r>
              <a:rPr b="1"/>
              <a:t>// New way (Kotlin)</a:t>
            </a:r>
            <a:endParaRPr lang="en-US" b="1"/>
          </a:p>
          <a:p>
            <a:pPr>
              <a:defRPr sz="2800">
                <a:latin typeface="Consolas"/>
                <a:ea typeface="Consolas"/>
                <a:cs typeface="Consolas"/>
                <a:sym typeface="Consolas"/>
              </a:defRPr>
            </a:pPr>
            <a:endParaRPr b="1"/>
          </a:p>
          <a:p>
            <a:pPr>
              <a:defRPr sz="2800">
                <a:latin typeface="Consolas"/>
                <a:ea typeface="Consolas"/>
                <a:cs typeface="Consolas"/>
                <a:sym typeface="Consolas"/>
              </a:defRPr>
            </a:pPr>
            <a:r>
              <a:rPr b="1"/>
              <a:t>var newInt = doubleVar.toInt()</a:t>
            </a:r>
          </a:p>
          <a:p>
            <a:pPr>
              <a:defRPr sz="2800">
                <a:latin typeface="Consolas"/>
                <a:ea typeface="Consolas"/>
                <a:cs typeface="Consolas"/>
                <a:sym typeface="Consolas"/>
              </a:defRPr>
            </a:pPr>
            <a:r>
              <a:rPr b="1" err="1"/>
              <a:t>println(newInt)</a:t>
            </a:r>
          </a:p>
          <a:p>
            <a:pPr>
              <a:defRPr sz="2800">
                <a:latin typeface="Consolas"/>
                <a:ea typeface="Consolas"/>
                <a:cs typeface="Consolas"/>
                <a:sym typeface="Consolas"/>
              </a:defRPr>
            </a:pPr>
            <a:r>
              <a:rPr b="1"/>
              <a:t>// Output: 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88">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88">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88">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1" uiExpand="1" build="p" bldLvl="5" animBg="1" advAuto="0"/>
    </p:bld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0"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service interface is the implementation on the integrating side of the API of the side being integrated</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It is responsible for defining the rules and the required parameters and payload content of the requests that will be sent to a particular endpoint</a:t>
            </a:r>
          </a:p>
        </p:txBody>
      </p:sp>
      <p:sp>
        <p:nvSpPr>
          <p:cNvPr id="511" name="Declare new Activity"/>
          <p:cNvSpPr txBox="1">
            <a:spLocks noGrp="1"/>
          </p:cNvSpPr>
          <p:nvPr>
            <p:ph type="title"/>
          </p:nvPr>
        </p:nvSpPr>
        <p:spPr>
          <a:prstGeom prst="rect">
            <a:avLst/>
          </a:prstGeom>
        </p:spPr>
        <p:txBody>
          <a:bodyPr/>
          <a:lstStyle/>
          <a:p>
            <a:r>
              <a:t>Service</a:t>
            </a:r>
          </a:p>
        </p:txBody>
      </p:sp>
      <p:grpSp>
        <p:nvGrpSpPr>
          <p:cNvPr id="514" name="var intVar = 1 // can be reassigned anytime (mutable)…"/>
          <p:cNvGrpSpPr/>
          <p:nvPr/>
        </p:nvGrpSpPr>
        <p:grpSpPr>
          <a:xfrm>
            <a:off x="111754" y="3382982"/>
            <a:ext cx="5580851" cy="3028531"/>
            <a:chExt cx="5580849" cy="3028529"/>
          </a:xfrm>
        </p:grpSpPr>
        <p:sp>
          <p:nvSpPr>
            <p:cNvPr id="512" name="Rectangle"/>
            <p:cNvSpPr/>
            <p:nvPr/>
          </p:nvSpPr>
          <p:spPr>
            <a:xfrm>
              <a:off x="8268" y="37"/>
              <a:ext cx="5572582" cy="302849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13" name="val intArray = Array&lt;Int&gt;(size: 5) { i -&gt; i }…"/>
            <p:cNvSpPr txBox="1"/>
            <p:nvPr/>
          </p:nvSpPr>
          <p:spPr>
            <a:xfrm>
              <a:off x="0" y="0"/>
              <a:ext cx="5577989" cy="30152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u="sng">
                  <a:solidFill>
                    <a:srgbClr val="000000"/>
                  </a:solidFill>
                  <a:latin typeface="Consolas"/>
                  <a:ea typeface="Consolas"/>
                  <a:cs typeface="Consolas"/>
                  <a:sym typeface="Consolas"/>
                </a:defRPr>
              </a:pPr>
              <a:r>
                <a:rPr sz="2600">
                  <a:solidFill>
                    <a:schemeClr val="tx1"/>
                  </a:solidFill>
                </a:rPr>
                <a:t>Example API definition:</a:t>
              </a:r>
            </a:p>
            <a:p>
              <a:pPr>
                <a:defRPr sz="2800">
                  <a:solidFill>
                    <a:srgbClr val="000000"/>
                  </a:solidFill>
                  <a:latin typeface="Consolas"/>
                  <a:ea typeface="Consolas"/>
                  <a:cs typeface="Consolas"/>
                  <a:sym typeface="Consolas"/>
                </a:defRPr>
              </a:pPr>
              <a:r>
                <a:rPr sz="2600">
                  <a:solidFill>
                    <a:schemeClr val="tx1"/>
                  </a:solidFill>
                </a:rPr>
                <a:t>In order to fetch the information of the current user send a GET request to the</a:t>
              </a:r>
              <a:r>
                <a:rPr lang="en-US" sz="2600">
                  <a:solidFill>
                    <a:schemeClr val="tx1"/>
                  </a:solidFill>
                </a:rPr>
                <a:t> </a:t>
              </a:r>
              <a:r>
                <a:rPr sz="2600">
                  <a:solidFill>
                    <a:schemeClr val="tx1"/>
                  </a:solidFill>
                </a:rPr>
                <a:t>following URL after the user is logged:</a:t>
              </a:r>
            </a:p>
            <a:p>
              <a:pPr>
                <a:defRPr sz="2800">
                  <a:solidFill>
                    <a:srgbClr val="000000"/>
                  </a:solidFill>
                  <a:latin typeface="Consolas"/>
                  <a:ea typeface="Consolas"/>
                  <a:cs typeface="Consolas"/>
                  <a:sym typeface="Consolas"/>
                </a:defRPr>
              </a:pPr>
              <a:r>
                <a:rPr lang="bg-BG" sz="2800">
                  <a:solidFill>
                    <a:schemeClr val="tx1"/>
                  </a:solidFill>
                  <a:latin typeface="Calibri (Заглавия)"/>
                  <a:ea typeface="+mn-ea"/>
                  <a:cs typeface="+mn-cs"/>
                  <a:sym typeface="Helvetica"/>
                </a:rPr>
                <a:t>"</a:t>
              </a:r>
              <a:r>
                <a:rPr sz="2600">
                  <a:solidFill>
                    <a:schemeClr val="tx1"/>
                  </a:solidFill>
                </a:rPr>
                <a:t>/api/user/get</a:t>
              </a:r>
              <a:r>
                <a:rPr lang="bg-BG" sz="2800">
                  <a:solidFill>
                    <a:schemeClr val="tx1"/>
                  </a:solidFill>
                  <a:latin typeface="Calibri (Заглавия)"/>
                  <a:ea typeface="+mn-ea"/>
                  <a:cs typeface="+mn-cs"/>
                  <a:sym typeface="Helvetica"/>
                </a:rPr>
                <a:t>"</a:t>
              </a:r>
              <a:endParaRPr sz="2600">
                <a:solidFill>
                  <a:schemeClr val="tx1"/>
                </a:solidFill>
              </a:endParaRPr>
            </a:p>
          </p:txBody>
        </p:sp>
      </p:grpSp>
      <p:grpSp>
        <p:nvGrpSpPr>
          <p:cNvPr id="517" name="var intVar = 1 // can be reassigned anytime (mutable)…"/>
          <p:cNvGrpSpPr/>
          <p:nvPr/>
        </p:nvGrpSpPr>
        <p:grpSpPr>
          <a:xfrm>
            <a:off x="5878619" y="3384761"/>
            <a:ext cx="6167205" cy="3024975"/>
            <a:chExt cx="6167204" cy="3024974"/>
          </a:xfrm>
        </p:grpSpPr>
        <p:sp>
          <p:nvSpPr>
            <p:cNvPr id="515" name="Rectangle"/>
            <p:cNvSpPr/>
            <p:nvPr/>
          </p:nvSpPr>
          <p:spPr>
            <a:xfrm>
              <a:off x="9137" y="105"/>
              <a:ext cx="6158068" cy="302487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16" name="val intArray = Array&lt;Int&gt;(size: 5) { i -&gt; i }…"/>
            <p:cNvSpPr txBox="1"/>
            <p:nvPr/>
          </p:nvSpPr>
          <p:spPr>
            <a:xfrm>
              <a:off x="0" y="0"/>
              <a:ext cx="6164043" cy="301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u="sng">
                  <a:solidFill>
                    <a:srgbClr val="000000"/>
                  </a:solidFill>
                  <a:latin typeface="Consolas"/>
                  <a:ea typeface="Consolas"/>
                  <a:cs typeface="Consolas"/>
                  <a:sym typeface="Consolas"/>
                </a:defRPr>
              </a:pPr>
              <a:r>
                <a:rPr sz="2600">
                  <a:solidFill>
                    <a:schemeClr val="tx1"/>
                  </a:solidFill>
                </a:rPr>
                <a:t>Example service implementation:</a:t>
              </a:r>
            </a:p>
            <a:p>
              <a:pPr>
                <a:defRPr sz="2800">
                  <a:solidFill>
                    <a:srgbClr val="000000"/>
                  </a:solidFill>
                  <a:latin typeface="Consolas"/>
                  <a:ea typeface="Consolas"/>
                  <a:cs typeface="Consolas"/>
                  <a:sym typeface="Consolas"/>
                </a:defRPr>
              </a:pPr>
              <a:r>
                <a:rPr sz="2600">
                  <a:solidFill>
                    <a:schemeClr val="tx1"/>
                  </a:solidFill>
                </a:rPr>
                <a:t>interface UserService {</a:t>
              </a:r>
            </a:p>
            <a:p>
              <a:pPr>
                <a:defRPr sz="2800">
                  <a:solidFill>
                    <a:srgbClr val="000000"/>
                  </a:solidFill>
                  <a:latin typeface="Consolas"/>
                  <a:ea typeface="Consolas"/>
                  <a:cs typeface="Consolas"/>
                  <a:sym typeface="Consolas"/>
                </a:defRPr>
              </a:pPr>
              <a:r>
                <a:rPr sz="2600">
                  <a:solidFill>
                    <a:schemeClr val="tx1"/>
                  </a:solidFill>
                </a:rPr>
                <a:t>  @Get(</a:t>
              </a:r>
              <a:r>
                <a:rPr lang="bg-BG" sz="2800">
                  <a:solidFill>
                    <a:schemeClr val="tx1"/>
                  </a:solidFill>
                  <a:latin typeface="Calibri (Заглавия)"/>
                  <a:ea typeface="+mn-ea"/>
                  <a:cs typeface="+mn-cs"/>
                  <a:sym typeface="Helvetica"/>
                </a:rPr>
                <a:t>"</a:t>
              </a:r>
              <a:r>
                <a:rPr sz="2600">
                  <a:solidFill>
                    <a:schemeClr val="tx1"/>
                  </a:solidFill>
                </a:rPr>
                <a:t>/api/user/get</a:t>
              </a:r>
              <a:r>
                <a:rPr lang="bg-BG" sz="2800">
                  <a:solidFill>
                    <a:schemeClr val="tx1"/>
                  </a:solidFill>
                  <a:latin typeface="Calibri (Заглавия)"/>
                  <a:ea typeface="+mn-ea"/>
                  <a:cs typeface="+mn-cs"/>
                  <a:sym typeface="Helvetica"/>
                </a:rPr>
                <a:t>"</a:t>
              </a: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suspend fun getUser(): User</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9" name="Every Activity should be declared in the AndroidManifest.xml file…"/>
          <p:cNvSpPr txBox="1">
            <a:spLocks noGrp="1"/>
          </p:cNvSpPr>
          <p:nvPr>
            <p:ph type="body" idx="1"/>
          </p:nvPr>
        </p:nvSpPr>
        <p:spPr>
          <a:xfrm>
            <a:off x="190401" y="1196123"/>
            <a:ext cx="11818098" cy="5553505"/>
          </a:xfrm>
          <a:prstGeom prst="rect">
            <a:avLst/>
          </a:prstGeom>
        </p:spPr>
        <p:txBody>
          <a:bodyPr>
            <a:normAutofit lnSpcReduction="10000"/>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repository is a class that abstracts the logic behind </a:t>
            </a:r>
            <a:r>
              <a:rPr lang="en-US" sz="3000">
                <a:solidFill>
                  <a:schemeClr val="tx1"/>
                </a:solidFill>
                <a:latin typeface="Calibri (Заглавия)"/>
              </a:rPr>
              <a:t>a </a:t>
            </a:r>
            <a:r>
              <a:rPr sz="3000">
                <a:solidFill>
                  <a:schemeClr val="tx1"/>
                </a:solidFill>
                <a:latin typeface="Calibri (Заглавия)"/>
              </a:rPr>
              <a:t>building and sending a request and parsing the returned response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It is responsible for providing </a:t>
            </a:r>
            <a:r>
              <a:rPr lang="en-US" sz="3000">
                <a:solidFill>
                  <a:schemeClr val="tx1"/>
                </a:solidFill>
                <a:latin typeface="Calibri (Заглавия)"/>
              </a:rPr>
              <a:t>an</a:t>
            </a:r>
            <a:r>
              <a:rPr sz="3000">
                <a:solidFill>
                  <a:schemeClr val="tx1"/>
                </a:solidFill>
                <a:latin typeface="Calibri (Заглавия)"/>
              </a:rPr>
              <a:t> intuitive and reusable way to make the same request from everywhere in the app</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It is also responsible for acting upon any errors that occur during the communication with the API which might include, but is not limited to:</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a:solidFill>
                  <a:schemeClr val="tx1"/>
                </a:solidFill>
                <a:latin typeface="Calibri (Заглавия)"/>
              </a:rPr>
              <a:t>P</a:t>
            </a:r>
            <a:r>
              <a:rPr>
                <a:solidFill>
                  <a:schemeClr val="tx1"/>
                </a:solidFill>
                <a:latin typeface="Calibri (Заглавия)"/>
              </a:rPr>
              <a:t>rinting a message for the user to be aware of the error</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a:solidFill>
                  <a:schemeClr val="tx1"/>
                </a:solidFill>
                <a:latin typeface="Calibri (Заглавия)"/>
              </a:rPr>
              <a:t>F</a:t>
            </a:r>
            <a:r>
              <a:rPr>
                <a:solidFill>
                  <a:schemeClr val="tx1"/>
                </a:solidFill>
                <a:latin typeface="Calibri (Заглавия)"/>
              </a:rPr>
              <a:t>etching the resource from another API source</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a:solidFill>
                  <a:schemeClr val="tx1"/>
                </a:solidFill>
                <a:latin typeface="Calibri (Заглавия)"/>
              </a:rPr>
              <a:t>F</a:t>
            </a:r>
            <a:r>
              <a:rPr>
                <a:solidFill>
                  <a:schemeClr val="tx1"/>
                </a:solidFill>
                <a:latin typeface="Calibri (Заглавия)"/>
              </a:rPr>
              <a:t>etching cached information from </a:t>
            </a:r>
            <a:r>
              <a:rPr lang="en-US">
                <a:solidFill>
                  <a:schemeClr val="tx1"/>
                </a:solidFill>
                <a:latin typeface="Calibri (Заглавия)"/>
              </a:rPr>
              <a:t>a </a:t>
            </a:r>
            <a:r>
              <a:rPr>
                <a:solidFill>
                  <a:schemeClr val="tx1"/>
                </a:solidFill>
                <a:latin typeface="Calibri (Заглавия)"/>
              </a:rPr>
              <a:t>database (local or cloud-based)</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a:solidFill>
                  <a:schemeClr val="tx1"/>
                </a:solidFill>
                <a:latin typeface="Calibri (Заглавия)"/>
              </a:rPr>
              <a:t>S</a:t>
            </a:r>
            <a:r>
              <a:rPr>
                <a:solidFill>
                  <a:schemeClr val="tx1"/>
                </a:solidFill>
                <a:latin typeface="Calibri (Заглавия)"/>
              </a:rPr>
              <a:t>topping the user from proceeding with the flow until the error is resolved (either from user or from </a:t>
            </a:r>
            <a:r>
              <a:rPr lang="en-US">
                <a:solidFill>
                  <a:schemeClr val="tx1"/>
                </a:solidFill>
                <a:latin typeface="Calibri (Заглавия)"/>
              </a:rPr>
              <a:t>the </a:t>
            </a:r>
            <a:r>
              <a:rPr>
                <a:solidFill>
                  <a:schemeClr val="tx1"/>
                </a:solidFill>
                <a:latin typeface="Calibri (Заглавия)"/>
              </a:rPr>
              <a:t>service side)</a:t>
            </a:r>
          </a:p>
        </p:txBody>
      </p:sp>
      <p:sp>
        <p:nvSpPr>
          <p:cNvPr id="520" name="Declare new Activity"/>
          <p:cNvSpPr txBox="1">
            <a:spLocks noGrp="1"/>
          </p:cNvSpPr>
          <p:nvPr>
            <p:ph type="title"/>
          </p:nvPr>
        </p:nvSpPr>
        <p:spPr>
          <a:xfrm>
            <a:off x="190406" y="100746"/>
            <a:ext cx="9715594" cy="882660"/>
          </a:xfrm>
          <a:prstGeom prst="rect">
            <a:avLst/>
          </a:prstGeom>
        </p:spPr>
        <p:txBody>
          <a:bodyPr/>
          <a:lstStyle/>
          <a:p>
            <a:r>
              <a:t>Repository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9">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5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5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5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2" name="Declare new Activity"/>
          <p:cNvSpPr txBox="1">
            <a:spLocks noGrp="1"/>
          </p:cNvSpPr>
          <p:nvPr>
            <p:ph type="title"/>
          </p:nvPr>
        </p:nvSpPr>
        <p:spPr>
          <a:xfrm>
            <a:off x="190406" y="100746"/>
            <a:ext cx="9715594" cy="882660"/>
          </a:xfrm>
          <a:prstGeom prst="rect">
            <a:avLst/>
          </a:prstGeom>
        </p:spPr>
        <p:txBody>
          <a:bodyPr/>
          <a:lstStyle/>
          <a:p>
            <a:r>
              <a:t>Repository</a:t>
            </a:r>
          </a:p>
        </p:txBody>
      </p:sp>
      <p:grpSp>
        <p:nvGrpSpPr>
          <p:cNvPr id="525" name="var intVar = 1 // can be reassigned anytime (mutable)…"/>
          <p:cNvGrpSpPr/>
          <p:nvPr/>
        </p:nvGrpSpPr>
        <p:grpSpPr>
          <a:xfrm>
            <a:off x="77275" y="1441814"/>
            <a:ext cx="11936684" cy="5185166"/>
            <a:chExt cx="11936683" cy="5185165"/>
          </a:xfrm>
        </p:grpSpPr>
        <p:sp>
          <p:nvSpPr>
            <p:cNvPr id="523" name="Rectangle"/>
            <p:cNvSpPr/>
            <p:nvPr/>
          </p:nvSpPr>
          <p:spPr>
            <a:xfrm>
              <a:off x="17685" y="295"/>
              <a:ext cx="11918999" cy="518487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24" name="val intArray = Array&lt;Int&gt;(size: 5) { i -&gt; i }…"/>
            <p:cNvSpPr txBox="1"/>
            <p:nvPr/>
          </p:nvSpPr>
          <p:spPr>
            <a:xfrm>
              <a:off x="0" y="0"/>
              <a:ext cx="11930563" cy="51621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class UserRepository constructor(</a:t>
              </a:r>
            </a:p>
            <a:p>
              <a:pPr>
                <a:defRPr sz="2800">
                  <a:solidFill>
                    <a:srgbClr val="000000"/>
                  </a:solidFill>
                  <a:latin typeface="Consolas"/>
                  <a:ea typeface="Consolas"/>
                  <a:cs typeface="Consolas"/>
                  <a:sym typeface="Consolas"/>
                </a:defRPr>
              </a:pPr>
              <a:r>
                <a:rPr>
                  <a:solidFill>
                    <a:schemeClr val="tx1"/>
                  </a:solidFill>
                </a:rPr>
                <a:t>  private val userService: UserService</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  suspend fun getUser(): User? {</a:t>
              </a:r>
            </a:p>
            <a:p>
              <a:pPr>
                <a:defRPr sz="2800">
                  <a:solidFill>
                    <a:srgbClr val="000000"/>
                  </a:solidFill>
                  <a:latin typeface="Consolas"/>
                  <a:ea typeface="Consolas"/>
                  <a:cs typeface="Consolas"/>
                  <a:sym typeface="Consolas"/>
                </a:defRPr>
              </a:pPr>
              <a:r>
                <a:rPr>
                  <a:solidFill>
                    <a:schemeClr val="tx1"/>
                  </a:solidFill>
                </a:rPr>
                <a:t>    return try {</a:t>
              </a:r>
            </a:p>
            <a:p>
              <a:pPr>
                <a:defRPr sz="2800">
                  <a:solidFill>
                    <a:srgbClr val="000000"/>
                  </a:solidFill>
                  <a:latin typeface="Consolas"/>
                  <a:ea typeface="Consolas"/>
                  <a:cs typeface="Consolas"/>
                  <a:sym typeface="Consolas"/>
                </a:defRPr>
              </a:pPr>
              <a:r>
                <a:rPr>
                  <a:solidFill>
                    <a:schemeClr val="tx1"/>
                  </a:solidFill>
                </a:rPr>
                <a:t>      userService.getUser()</a:t>
              </a:r>
            </a:p>
            <a:p>
              <a:pPr>
                <a:defRPr sz="2800">
                  <a:solidFill>
                    <a:srgbClr val="000000"/>
                  </a:solidFill>
                  <a:latin typeface="Consolas"/>
                  <a:ea typeface="Consolas"/>
                  <a:cs typeface="Consolas"/>
                  <a:sym typeface="Consolas"/>
                </a:defRPr>
              </a:pPr>
              <a:r>
                <a:rPr>
                  <a:solidFill>
                    <a:schemeClr val="tx1"/>
                  </a:solidFill>
                </a:rPr>
                <a:t>    } catch (e: Exception) {</a:t>
              </a:r>
            </a:p>
            <a:p>
              <a:pPr>
                <a:defRPr sz="2800">
                  <a:solidFill>
                    <a:srgbClr val="000000"/>
                  </a:solidFill>
                  <a:latin typeface="Consolas"/>
                  <a:ea typeface="Consolas"/>
                  <a:cs typeface="Consolas"/>
                  <a:sym typeface="Consolas"/>
                </a:defRPr>
              </a:pPr>
              <a:r>
                <a:rPr>
                  <a:solidFill>
                    <a:schemeClr val="tx1"/>
                  </a:solidFill>
                </a:rPr>
                <a:t>      // an error occurred, handle it and act accordingly</a:t>
              </a:r>
            </a:p>
            <a:p>
              <a:pPr>
                <a:defRPr sz="2800">
                  <a:solidFill>
                    <a:srgbClr val="000000"/>
                  </a:solidFill>
                  <a:latin typeface="Consolas"/>
                  <a:ea typeface="Consolas"/>
                  <a:cs typeface="Consolas"/>
                  <a:sym typeface="Consolas"/>
                </a:defRPr>
              </a:pPr>
              <a:r>
                <a:rPr>
                  <a:solidFill>
                    <a:schemeClr val="tx1"/>
                  </a:solidFill>
                </a:rPr>
                <a:t>      null</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7" name="Every Activity should be declared in the AndroidManifest.xml file…"/>
          <p:cNvSpPr txBox="1">
            <a:spLocks noGrp="1"/>
          </p:cNvSpPr>
          <p:nvPr>
            <p:ph type="body" idx="1"/>
          </p:nvPr>
        </p:nvSpPr>
        <p:spPr>
          <a:xfrm>
            <a:off x="190401" y="1196123"/>
            <a:ext cx="11818098" cy="5553505"/>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One of the most common cases is fetching a list of entities from an API and presenting it to the user in a list form</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This happens using the RecyclerView and an Adapter classes that are provided the list with entities and are responsible to present it to the user in </a:t>
            </a:r>
            <a:r>
              <a:rPr lang="en-US" sz="3000">
                <a:solidFill>
                  <a:schemeClr val="tx1"/>
                </a:solidFill>
                <a:latin typeface="Calibri (Заглавия)"/>
              </a:rPr>
              <a:t>a</a:t>
            </a:r>
            <a:r>
              <a:rPr sz="3000">
                <a:solidFill>
                  <a:schemeClr val="tx1"/>
                </a:solidFill>
                <a:latin typeface="Calibri (Заглавия)"/>
              </a:rPr>
              <a:t> list form which the user can scroll and select their </a:t>
            </a:r>
            <a:br>
              <a:rPr lang="en-US" sz="3000">
                <a:solidFill>
                  <a:schemeClr val="tx1"/>
                </a:solidFill>
                <a:latin typeface="Calibri (Заглавия)"/>
              </a:rPr>
            </a:br>
            <a:r>
              <a:rPr sz="3000">
                <a:solidFill>
                  <a:schemeClr val="tx1"/>
                </a:solidFill>
                <a:latin typeface="Calibri (Заглавия)"/>
              </a:rPr>
              <a:t>preferred option</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Our example will fetch a list of countries and tapping one of them will open a Fragment with details for this country</a:t>
            </a:r>
          </a:p>
        </p:txBody>
      </p:sp>
      <p:sp>
        <p:nvSpPr>
          <p:cNvPr id="528" name="Declare new Activity"/>
          <p:cNvSpPr txBox="1">
            <a:spLocks noGrp="1"/>
          </p:cNvSpPr>
          <p:nvPr>
            <p:ph type="title"/>
          </p:nvPr>
        </p:nvSpPr>
        <p:spPr>
          <a:xfrm>
            <a:off x="190406" y="100746"/>
            <a:ext cx="9715594" cy="882660"/>
          </a:xfrm>
          <a:prstGeom prst="rect">
            <a:avLst/>
          </a:prstGeom>
        </p:spPr>
        <p:txBody>
          <a:bodyPr/>
          <a:lstStyle/>
          <a:p>
            <a:r>
              <a:rPr/>
              <a:t>Presenting </a:t>
            </a:r>
            <a:r>
              <a:rPr lang="en-US"/>
              <a:t>I</a:t>
            </a:r>
            <a:r>
              <a:rPr/>
              <a:t>nformation in </a:t>
            </a:r>
            <a:r>
              <a:rPr lang="en-US"/>
              <a:t>L</a:t>
            </a:r>
            <a:r>
              <a:rPr/>
              <a:t>ist</a:t>
            </a:r>
            <a:r>
              <a:rPr lang="en-US"/>
              <a:t> F</a:t>
            </a:r>
            <a:r>
              <a:rPr/>
              <a:t>orm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0" name="Every Activity should be declared in the AndroidManifest.xml file…"/>
          <p:cNvSpPr txBox="1">
            <a:spLocks noGrp="1"/>
          </p:cNvSpPr>
          <p:nvPr>
            <p:ph type="body" idx="1"/>
          </p:nvPr>
        </p:nvSpPr>
        <p:spPr>
          <a:xfrm>
            <a:off x="190401" y="1196123"/>
            <a:ext cx="11818098" cy="5553505"/>
          </a:xfrm>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The RecyclerView class is a class representing a list in an application that is </a:t>
            </a:r>
            <a:r>
              <a:rPr lang="en-US">
                <a:solidFill>
                  <a:schemeClr val="tx1"/>
                </a:solidFill>
                <a:latin typeface="Calibri (Заглавия)"/>
              </a:rPr>
              <a:t>optimized</a:t>
            </a:r>
            <a:r>
              <a:rPr>
                <a:solidFill>
                  <a:schemeClr val="tx1"/>
                </a:solidFill>
                <a:latin typeface="Calibri (Заглавия)"/>
              </a:rPr>
              <a:t> to show big lists of data in the most efficient way</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The Adapter class is responsible for providing the items from the list one by one when requested by the RecyclerView</a:t>
            </a:r>
            <a:endParaRPr>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The RecyclerView requests </a:t>
            </a:r>
            <a:r>
              <a:rPr lang="en-US">
                <a:solidFill>
                  <a:schemeClr val="tx1"/>
                </a:solidFill>
                <a:latin typeface="Calibri (Заглавия)"/>
              </a:rPr>
              <a:t>an </a:t>
            </a:r>
            <a:r>
              <a:rPr>
                <a:solidFill>
                  <a:schemeClr val="tx1"/>
                </a:solidFill>
                <a:latin typeface="Calibri (Заглавия)"/>
              </a:rPr>
              <a:t>item from its delegated Adapter class when the user scrolls the list and new items should be loaded and presented to the user</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A layout file should be created that defines how each row in the list will </a:t>
            </a:r>
            <a:br>
              <a:rPr lang="en-US">
                <a:solidFill>
                  <a:schemeClr val="tx1"/>
                </a:solidFill>
                <a:latin typeface="Calibri (Заглавия)"/>
              </a:rPr>
            </a:br>
            <a:r>
              <a:rPr>
                <a:solidFill>
                  <a:schemeClr val="tx1"/>
                </a:solidFill>
                <a:latin typeface="Calibri (Заглавия)"/>
              </a:rPr>
              <a:t>look like</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The base ViewHolder class of the Adapter needs to be extended to define how each element in the list will behave</a:t>
            </a:r>
          </a:p>
        </p:txBody>
      </p:sp>
      <p:sp>
        <p:nvSpPr>
          <p:cNvPr id="531" name="Declare new Activity"/>
          <p:cNvSpPr txBox="1">
            <a:spLocks noGrp="1"/>
          </p:cNvSpPr>
          <p:nvPr>
            <p:ph type="title"/>
          </p:nvPr>
        </p:nvSpPr>
        <p:spPr>
          <a:xfrm>
            <a:off x="190406" y="100746"/>
            <a:ext cx="9715594" cy="882660"/>
          </a:xfrm>
          <a:prstGeom prst="rect">
            <a:avLst/>
          </a:prstGeom>
        </p:spPr>
        <p:txBody>
          <a:bodyPr/>
          <a:lstStyle/>
          <a:p>
            <a:r>
              <a:t>RecyclerView &amp; Adapter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3" name="Every Activity should be declared in the AndroidManifest.xml file…"/>
          <p:cNvSpPr txBox="1">
            <a:spLocks noGrp="1"/>
          </p:cNvSpPr>
          <p:nvPr>
            <p:ph type="body" idx="1"/>
          </p:nvPr>
        </p:nvSpPr>
        <p:spPr>
          <a:xfrm>
            <a:off x="190400" y="1196123"/>
            <a:ext cx="12001599" cy="5553505"/>
          </a:xfrm>
          <a:prstGeom prst="rect">
            <a:avLst/>
          </a:prstGeom>
        </p:spPr>
        <p:txBody>
          <a:bodyPr>
            <a:noAutofit/>
          </a:bodyPr>
          <a:lstStyle/>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After the layout and the ViewHolder for the layout are ready the Adapter class will use them to feed information to the RecyclerView it is attached to</a:t>
            </a:r>
          </a:p>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RecyclerView should be provided with a LayoutManager that will be responsible for presenting the list in a specific way</a:t>
            </a:r>
          </a:p>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Three LayoutManager classes are provided by default:</a:t>
            </a:r>
          </a:p>
          <a:p>
            <a:pPr marL="1379006" lvl="2" indent="-457200">
              <a:buFont typeface="Wingdings" panose="05000000000000000000" pitchFamily="2" charset="2"/>
              <a:buChar char="§"/>
              <a:defRPr sz="2800">
                <a:solidFill>
                  <a:srgbClr val="000000"/>
                </a:solidFill>
                <a:latin typeface="+mn-lt"/>
                <a:ea typeface="+mn-ea"/>
                <a:cs typeface="+mn-cs"/>
                <a:sym typeface="Helvetica"/>
              </a:defRPr>
            </a:pPr>
            <a:r>
              <a:rPr sz="2800" err="1">
                <a:solidFill>
                  <a:schemeClr val="tx1"/>
                </a:solidFill>
                <a:latin typeface="Calibri (Заглавия)"/>
              </a:rPr>
              <a:t>LinearLayoutManager arranges the items in a one-dimensional list</a:t>
            </a:r>
          </a:p>
          <a:p>
            <a:pPr marL="1379006" lvl="2" indent="-457200">
              <a:buFont typeface="Wingdings" panose="05000000000000000000" pitchFamily="2" charset="2"/>
              <a:buChar char="§"/>
              <a:defRPr sz="2800">
                <a:solidFill>
                  <a:srgbClr val="000000"/>
                </a:solidFill>
                <a:latin typeface="+mn-lt"/>
                <a:ea typeface="+mn-ea"/>
                <a:cs typeface="+mn-cs"/>
                <a:sym typeface="Helvetica"/>
              </a:defRPr>
            </a:pPr>
            <a:r>
              <a:rPr sz="2800" err="1">
                <a:solidFill>
                  <a:schemeClr val="tx1"/>
                </a:solidFill>
                <a:latin typeface="Calibri (Заглавия)"/>
              </a:rPr>
              <a:t>GridLayoutManager arranges all items in a two-dimensional grid by attempting to calculate the same width and height  for elements</a:t>
            </a:r>
          </a:p>
          <a:p>
            <a:pPr marL="1379006" lvl="2" indent="-457200">
              <a:buFont typeface="Wingdings" panose="05000000000000000000" pitchFamily="2" charset="2"/>
              <a:buChar char="§"/>
              <a:defRPr sz="2800">
                <a:solidFill>
                  <a:srgbClr val="000000"/>
                </a:solidFill>
                <a:latin typeface="+mn-lt"/>
                <a:ea typeface="+mn-ea"/>
                <a:cs typeface="+mn-cs"/>
                <a:sym typeface="Helvetica"/>
              </a:defRPr>
            </a:pPr>
            <a:r>
              <a:rPr sz="2800" err="1">
                <a:solidFill>
                  <a:schemeClr val="tx1"/>
                </a:solidFill>
                <a:latin typeface="Calibri (Заглавия)"/>
              </a:rPr>
              <a:t>StaggeredGridLayoutManager is similar to GridLayoutManger, but without attempting to align elements by width and height</a:t>
            </a:r>
          </a:p>
        </p:txBody>
      </p:sp>
      <p:sp>
        <p:nvSpPr>
          <p:cNvPr id="534" name="Declare new Activity"/>
          <p:cNvSpPr txBox="1">
            <a:spLocks noGrp="1"/>
          </p:cNvSpPr>
          <p:nvPr>
            <p:ph type="title"/>
          </p:nvPr>
        </p:nvSpPr>
        <p:spPr>
          <a:xfrm>
            <a:off x="190406" y="100746"/>
            <a:ext cx="9715594" cy="882660"/>
          </a:xfrm>
          <a:prstGeom prst="rect">
            <a:avLst/>
          </a:prstGeom>
        </p:spPr>
        <p:txBody>
          <a:bodyPr/>
          <a:lstStyle/>
          <a:p>
            <a:r>
              <a:t>RecyclerView &amp; Adapter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3">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3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53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53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6"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RecyclerView is a UI element placed in the layout XML file which represents the list that will be shown to the user</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LayoutManager class can be directly supplied using the </a:t>
            </a:r>
            <a:r>
              <a:rPr lang="bg-BG" sz="3000">
                <a:solidFill>
                  <a:schemeClr val="tx1"/>
                </a:solidFill>
                <a:latin typeface="Calibri (Заглавия)"/>
                <a:sym typeface="Helvetica"/>
              </a:rPr>
              <a:t>"</a:t>
            </a:r>
            <a:r>
              <a:rPr sz="3000" err="1">
                <a:solidFill>
                  <a:schemeClr val="tx1"/>
                </a:solidFill>
                <a:latin typeface="Calibri (Заглавия)"/>
              </a:rPr>
              <a:t>layoutManger</a:t>
            </a:r>
            <a:r>
              <a:rPr lang="bg-BG" sz="3000">
                <a:solidFill>
                  <a:schemeClr val="tx1"/>
                </a:solidFill>
                <a:latin typeface="Calibri (Заглавия)"/>
                <a:sym typeface="Helvetica"/>
              </a:rPr>
              <a:t>"</a:t>
            </a:r>
            <a:r>
              <a:rPr sz="3000">
                <a:solidFill>
                  <a:schemeClr val="tx1"/>
                </a:solidFill>
                <a:latin typeface="Calibri (Заглавия)"/>
              </a:rPr>
              <a:t> property of the RecyclerView element</a:t>
            </a:r>
          </a:p>
        </p:txBody>
      </p:sp>
      <p:sp>
        <p:nvSpPr>
          <p:cNvPr id="537" name="Declare new Activity"/>
          <p:cNvSpPr txBox="1">
            <a:spLocks noGrp="1"/>
          </p:cNvSpPr>
          <p:nvPr>
            <p:ph type="title"/>
          </p:nvPr>
        </p:nvSpPr>
        <p:spPr>
          <a:prstGeom prst="rect">
            <a:avLst/>
          </a:prstGeom>
        </p:spPr>
        <p:txBody>
          <a:bodyPr/>
          <a:lstStyle/>
          <a:p>
            <a:r>
              <a:t>RecyclerView</a:t>
            </a:r>
          </a:p>
        </p:txBody>
      </p:sp>
      <p:grpSp>
        <p:nvGrpSpPr>
          <p:cNvPr id="540" name="var intVar = 1 // can be reassigned anytime (mutable)…"/>
          <p:cNvGrpSpPr/>
          <p:nvPr/>
        </p:nvGrpSpPr>
        <p:grpSpPr>
          <a:xfrm>
            <a:off x="630222" y="3429000"/>
            <a:ext cx="11172137" cy="2805842"/>
            <a:chExt cx="11874235" cy="2805840"/>
          </a:xfrm>
        </p:grpSpPr>
        <p:sp>
          <p:nvSpPr>
            <p:cNvPr id="538" name="Rectangle"/>
            <p:cNvSpPr/>
            <p:nvPr/>
          </p:nvSpPr>
          <p:spPr>
            <a:xfrm>
              <a:off x="17592" y="132"/>
              <a:ext cx="11856643" cy="280570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39" name="val intArray = Array&lt;Int&gt;(size: 5) { i -&gt; i }…"/>
            <p:cNvSpPr txBox="1"/>
            <p:nvPr/>
          </p:nvSpPr>
          <p:spPr>
            <a:xfrm>
              <a:off x="0" y="0"/>
              <a:ext cx="11868147" cy="2793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&lt;androidx.recyclerview.widget.RecyclerView</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android:id=</a:t>
              </a:r>
              <a:r>
                <a:rPr lang="bg-BG" sz="2800">
                  <a:solidFill>
                    <a:schemeClr val="tx1"/>
                  </a:solidFill>
                  <a:latin typeface="Calibri (Заглавия)"/>
                  <a:ea typeface="+mn-ea"/>
                  <a:cs typeface="+mn-cs"/>
                  <a:sym typeface="Helvetica"/>
                </a:rPr>
                <a:t>"</a:t>
              </a:r>
              <a:r>
                <a:rPr>
                  <a:solidFill>
                    <a:schemeClr val="tx1"/>
                  </a:solidFill>
                </a:rPr>
                <a:t>@+id/countries_list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a:t>
              </a:r>
              <a:r>
                <a:rPr lang="bg-BG" sz="2800">
                  <a:solidFill>
                    <a:schemeClr val="tx1"/>
                  </a:solidFill>
                  <a:latin typeface="Calibri (Заглавия)"/>
                  <a:ea typeface="+mn-ea"/>
                  <a:cs typeface="+mn-cs"/>
                  <a:sym typeface="Helvetica"/>
                </a:rPr>
                <a:t>"</a:t>
              </a:r>
              <a:r>
                <a:rPr err="1">
                  <a:solidFill>
                    <a:schemeClr val="tx1"/>
                  </a:solidFill>
                </a:rPr>
                <a:t>match_parent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android:layout_height=</a:t>
              </a:r>
              <a:r>
                <a:rPr lang="bg-BG" sz="2800">
                  <a:solidFill>
                    <a:schemeClr val="tx1"/>
                  </a:solidFill>
                  <a:latin typeface="Calibri (Заглавия)"/>
                  <a:ea typeface="+mn-ea"/>
                  <a:cs typeface="+mn-cs"/>
                  <a:sym typeface="Helvetica"/>
                </a:rPr>
                <a:t>"</a:t>
              </a:r>
              <a:r>
                <a:rPr err="1">
                  <a:solidFill>
                    <a:schemeClr val="tx1"/>
                  </a:solidFill>
                </a:rPr>
                <a:t>match_parent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app:layoutManager=</a:t>
              </a:r>
            </a:p>
            <a:p>
              <a:pPr>
                <a:defRPr sz="2800">
                  <a:solidFill>
                    <a:srgbClr val="000000"/>
                  </a:solidFill>
                  <a:latin typeface="Consolas"/>
                  <a:ea typeface="Consolas"/>
                  <a:cs typeface="Consolas"/>
                  <a:sym typeface="Consolas"/>
                </a:defRPr>
              </a:pPr>
              <a:r>
                <a:rPr>
                  <a:solidFill>
                    <a:schemeClr val="tx1"/>
                  </a:solidFill>
                </a:rPr>
                <a:t> </a:t>
              </a:r>
              <a:r>
                <a:rPr lang="en-US">
                  <a:solidFill>
                    <a:schemeClr val="tx1"/>
                  </a:solidFill>
                </a:rPr>
                <a:t>	</a:t>
              </a:r>
              <a:r>
                <a:rPr lang="bg-BG" sz="2800">
                  <a:solidFill>
                    <a:schemeClr val="tx1"/>
                  </a:solidFill>
                  <a:latin typeface="Calibri (Заглавия)"/>
                  <a:ea typeface="+mn-ea"/>
                  <a:cs typeface="+mn-cs"/>
                  <a:sym typeface="Helvetica"/>
                </a:rPr>
                <a:t>"</a:t>
              </a:r>
              <a:r>
                <a:rPr err="1">
                  <a:solidFill>
                    <a:schemeClr val="tx1"/>
                  </a:solidFill>
                </a:rPr>
                <a:t>android.recyclerview.widget.LinearLayoutManager</a:t>
              </a:r>
              <a:r>
                <a:rPr lang="bg-BG" sz="2800">
                  <a:solidFill>
                    <a:schemeClr val="tx1"/>
                  </a:solidFill>
                  <a:latin typeface="Calibri (Заглавия)"/>
                  <a:ea typeface="+mn-ea"/>
                  <a:cs typeface="+mn-cs"/>
                  <a:sym typeface="Helvetica"/>
                </a:rPr>
                <a:t>"</a:t>
              </a:r>
              <a:r>
                <a:rPr>
                  <a:solidFill>
                    <a:schemeClr val="tx1"/>
                  </a:solidFill>
                </a:rPr>
                <a:t> /&gt;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2" name="Every Activity should be declared in the AndroidManifest.xml file…"/>
          <p:cNvSpPr txBox="1">
            <a:spLocks noGrp="1"/>
          </p:cNvSpPr>
          <p:nvPr>
            <p:ph type="body" idx="1"/>
          </p:nvPr>
        </p:nvSpPr>
        <p:spPr>
          <a:xfrm>
            <a:off x="190401" y="1196123"/>
            <a:ext cx="11818098" cy="5553505"/>
          </a:xfrm>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Adapter class requires a list of elements which to fit in the ViewHolder and provide the final View for each element in the list when requested by the RecyclerView</a:t>
            </a: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Three methods are required when creating an adapter:</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err="1">
                <a:solidFill>
                  <a:schemeClr val="tx1"/>
                </a:solidFill>
                <a:latin typeface="Calibri (Заглавия)"/>
              </a:rPr>
              <a:t>onCreateViewHolder() - called when a new ViewHolder for an element should be created</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err="1">
                <a:solidFill>
                  <a:schemeClr val="tx1"/>
                </a:solidFill>
                <a:latin typeface="Calibri (Заглавия)"/>
              </a:rPr>
              <a:t>onBindViewHolder() - called when the data of an element needs to be fit into a ViewHolder and provide the View to be displayed</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err="1">
                <a:solidFill>
                  <a:schemeClr val="tx1"/>
                </a:solidFill>
                <a:latin typeface="Calibri (Заглавия)"/>
              </a:rPr>
              <a:t>getItemCount() - called when RecyclerView is initialised in order to define the size of the list that will be show to the user by returning the total count of elements</a:t>
            </a:r>
          </a:p>
        </p:txBody>
      </p:sp>
      <p:sp>
        <p:nvSpPr>
          <p:cNvPr id="543" name="Declare new Activity"/>
          <p:cNvSpPr txBox="1">
            <a:spLocks noGrp="1"/>
          </p:cNvSpPr>
          <p:nvPr>
            <p:ph type="title"/>
          </p:nvPr>
        </p:nvSpPr>
        <p:spPr>
          <a:xfrm>
            <a:off x="190406" y="100746"/>
            <a:ext cx="9715594" cy="882660"/>
          </a:xfrm>
          <a:prstGeom prst="rect">
            <a:avLst/>
          </a:prstGeom>
        </p:spPr>
        <p:txBody>
          <a:bodyPr/>
          <a:lstStyle/>
          <a:p>
            <a:r>
              <a:t>Adapter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2">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4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54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5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8" name="What is Kotlin?"/>
          <p:cNvSpPr txBox="1">
            <a:spLocks noGrp="1"/>
          </p:cNvSpPr>
          <p:nvPr>
            <p:ph type="body" sz="quarter" idx="1"/>
          </p:nvPr>
        </p:nvSpPr>
        <p:spPr>
          <a:xfrm>
            <a:off x="615109" y="5585916"/>
            <a:ext cx="10961783" cy="768088"/>
          </a:xfrm>
          <a:prstGeom prst="rect">
            <a:avLst/>
          </a:prstGeom>
        </p:spPr>
        <p:txBody>
          <a:bodyPr/>
          <a:lstStyle/>
          <a:p>
            <a:r>
              <a:rPr/>
              <a:t>Example project</a:t>
            </a:r>
          </a:p>
        </p:txBody>
      </p:sp>
      <p:sp>
        <p:nvSpPr>
          <p:cNvPr id="549" name="Kotlin Basics"/>
          <p:cNvSpPr txBox="1">
            <a:spLocks noGrp="1"/>
          </p:cNvSpPr>
          <p:nvPr>
            <p:ph type="title"/>
          </p:nvPr>
        </p:nvSpPr>
        <p:spPr>
          <a:xfrm>
            <a:off x="615109" y="4704824"/>
            <a:ext cx="10961783" cy="768089"/>
          </a:xfrm>
          <a:prstGeom prst="rect">
            <a:avLst/>
          </a:prstGeom>
        </p:spPr>
        <p:txBody>
          <a:bodyPr/>
          <a:lstStyle>
            <a:lvl1pPr>
              <a:defRPr sz="4200"/>
            </a:lvl1pPr>
          </a:lstStyle>
          <a:p>
            <a:r>
              <a:t>Android Basics</a:t>
            </a:r>
          </a:p>
        </p:txBody>
      </p:sp>
      <p:grpSp>
        <p:nvGrpSpPr>
          <p:cNvPr id="552" name="Group 1"/>
          <p:cNvGrpSpPr/>
          <p:nvPr/>
        </p:nvGrpSpPr>
        <p:grpSpPr>
          <a:xfrm>
            <a:off x="4007682" y="846469"/>
            <a:ext cx="3950212" cy="3678511"/>
            <a:chExt cx="3950211" cy="3678509"/>
          </a:xfrm>
        </p:grpSpPr>
        <p:sp>
          <p:nvSpPr>
            <p:cNvPr id="550" name="Flowchart: Connector 6"/>
            <p:cNvSpPr/>
            <p:nvPr/>
          </p:nvSpPr>
          <p:spPr>
            <a:xfrm>
              <a:off x="-1" y="-1"/>
              <a:ext cx="3950213" cy="3678511"/>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551"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4" name="Every Activity should be declared in the AndroidManifest.xml file…"/>
          <p:cNvSpPr txBox="1">
            <a:spLocks noGrp="1"/>
          </p:cNvSpPr>
          <p:nvPr>
            <p:ph type="body" sz="half" idx="1"/>
          </p:nvPr>
        </p:nvSpPr>
        <p:spPr>
          <a:xfrm>
            <a:off x="190401" y="1196123"/>
            <a:ext cx="11818098" cy="1663471"/>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Add a RecyclerView element to the layout file of the Activity</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Provide it with a LinearLayoutManger in order to present the items in a vertical list</a:t>
            </a:r>
          </a:p>
        </p:txBody>
      </p:sp>
      <p:sp>
        <p:nvSpPr>
          <p:cNvPr id="555"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(1)</a:t>
            </a:r>
            <a:endParaRPr/>
          </a:p>
        </p:txBody>
      </p:sp>
      <p:grpSp>
        <p:nvGrpSpPr>
          <p:cNvPr id="558" name="var intVar = 1 // can be reassigned anytime (mutable)…"/>
          <p:cNvGrpSpPr/>
          <p:nvPr/>
        </p:nvGrpSpPr>
        <p:grpSpPr>
          <a:xfrm>
            <a:off x="595749" y="2859594"/>
            <a:ext cx="11225463" cy="3384438"/>
            <a:chExt cx="11936684" cy="3384437"/>
          </a:xfrm>
        </p:grpSpPr>
        <p:sp>
          <p:nvSpPr>
            <p:cNvPr id="556" name="Rectangle"/>
            <p:cNvSpPr/>
            <p:nvPr/>
          </p:nvSpPr>
          <p:spPr>
            <a:xfrm>
              <a:off x="17685" y="192"/>
              <a:ext cx="11918999" cy="338424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57" name="val intArray = Array&lt;Int&gt;(size: 5) { i -&gt; i }…"/>
            <p:cNvSpPr txBox="1"/>
            <p:nvPr/>
          </p:nvSpPr>
          <p:spPr>
            <a:xfrm>
              <a:off x="0" y="0"/>
              <a:ext cx="11930564" cy="33694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&lt;androidx.recyclerview.widget.RecyclerView</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android:id=</a:t>
              </a:r>
              <a:r>
                <a:rPr lang="bg-BG" sz="2800">
                  <a:solidFill>
                    <a:schemeClr val="tx1"/>
                  </a:solidFill>
                  <a:latin typeface="Calibri (Заглавия)"/>
                  <a:ea typeface="+mn-ea"/>
                  <a:cs typeface="+mn-cs"/>
                  <a:sym typeface="Helvetica"/>
                </a:rPr>
                <a:t>"</a:t>
              </a:r>
              <a:r>
                <a:rPr>
                  <a:solidFill>
                    <a:schemeClr val="tx1"/>
                  </a:solidFill>
                </a:rPr>
                <a:t>@+id/countries_list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android:layout_width=</a:t>
              </a:r>
              <a:r>
                <a:rPr lang="bg-BG" sz="2800">
                  <a:solidFill>
                    <a:schemeClr val="tx1"/>
                  </a:solidFill>
                  <a:latin typeface="Calibri (Заглавия)"/>
                  <a:ea typeface="+mn-ea"/>
                  <a:cs typeface="+mn-cs"/>
                  <a:sym typeface="Helvetica"/>
                </a:rPr>
                <a:t>"</a:t>
              </a:r>
              <a:r>
                <a:rPr err="1">
                  <a:solidFill>
                    <a:schemeClr val="tx1"/>
                  </a:solidFill>
                </a:rPr>
                <a:t>match_parent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android:layout_height=</a:t>
              </a:r>
              <a:r>
                <a:rPr lang="bg-BG" sz="2800">
                  <a:solidFill>
                    <a:schemeClr val="tx1"/>
                  </a:solidFill>
                  <a:latin typeface="Calibri (Заглавия)"/>
                  <a:ea typeface="+mn-ea"/>
                  <a:cs typeface="+mn-cs"/>
                  <a:sym typeface="Helvetica"/>
                </a:rPr>
                <a:t>"</a:t>
              </a:r>
              <a:r>
                <a:rPr err="1">
                  <a:solidFill>
                    <a:schemeClr val="tx1"/>
                  </a:solidFill>
                </a:rPr>
                <a:t>match_parent</a:t>
              </a:r>
              <a:r>
                <a:rPr lang="bg-BG" sz="2800">
                  <a:solidFill>
                    <a:schemeClr val="tx1"/>
                  </a:solidFill>
                  <a:latin typeface="Calibri (Заглавия)"/>
                  <a:ea typeface="+mn-ea"/>
                  <a:cs typeface="+mn-cs"/>
                  <a:sym typeface="Helvetica"/>
                </a:rPr>
                <a:t>"</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app:layoutManager=</a:t>
              </a:r>
            </a:p>
            <a:p>
              <a:pPr>
                <a:defRPr sz="2800">
                  <a:solidFill>
                    <a:srgbClr val="000000"/>
                  </a:solidFill>
                  <a:latin typeface="Consolas"/>
                  <a:ea typeface="Consolas"/>
                  <a:cs typeface="Consolas"/>
                  <a:sym typeface="Consolas"/>
                </a:defRPr>
              </a:pPr>
              <a:r>
                <a:rPr>
                  <a:solidFill>
                    <a:schemeClr val="tx1"/>
                  </a:solidFill>
                </a:rPr>
                <a:t> </a:t>
              </a:r>
              <a:r>
                <a:rPr lang="bg-BG">
                  <a:solidFill>
                    <a:schemeClr val="tx1"/>
                  </a:solidFill>
                </a:rPr>
                <a:t>   </a:t>
              </a:r>
              <a:r>
                <a:rPr lang="bg-BG" sz="2800">
                  <a:solidFill>
                    <a:schemeClr val="tx1"/>
                  </a:solidFill>
                  <a:latin typeface="Calibri (Заглавия)"/>
                  <a:ea typeface="+mn-ea"/>
                  <a:cs typeface="+mn-cs"/>
                  <a:sym typeface="Helvetica"/>
                </a:rPr>
                <a:t>"</a:t>
              </a:r>
              <a:r>
                <a:rPr err="1">
                  <a:solidFill>
                    <a:schemeClr val="tx1"/>
                  </a:solidFill>
                </a:rPr>
                <a:t>android.recyclerview.widget.LinearLayoutManager</a:t>
              </a:r>
              <a:r>
                <a:rPr lang="bg-BG" sz="2800">
                  <a:solidFill>
                    <a:schemeClr val="tx1"/>
                  </a:solidFill>
                  <a:latin typeface="Calibri (Заглавия)"/>
                  <a:ea typeface="+mn-ea"/>
                  <a:cs typeface="+mn-cs"/>
                  <a:sym typeface="Helvetica"/>
                </a:rPr>
                <a:t>"</a:t>
              </a:r>
              <a:r>
                <a:rPr>
                  <a:solidFill>
                    <a:schemeClr val="tx1"/>
                  </a:solidFill>
                </a:rPr>
                <a:t> /&gt;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2" name="Slide Number"/>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493" name="Type inference allows you to omit the type when Swift already knows it…"/>
          <p:cNvSpPr txBox="1">
            <a:spLocks noGrp="1"/>
          </p:cNvSpPr>
          <p:nvPr>
            <p:ph type="body" idx="1"/>
          </p:nvPr>
        </p:nvSpPr>
        <p:spPr>
          <a:xfrm>
            <a:off x="190401" y="1196124"/>
            <a:ext cx="11818098" cy="5528767"/>
          </a:xfrm>
          <a:prstGeom prst="rect">
            <a:avLst/>
          </a:prstGeom>
        </p:spPr>
        <p:txBody>
          <a:bodyPr/>
          <a:lstStyle/>
          <a:p>
            <a:r>
              <a:rPr/>
              <a:t>Type inference allows you to omit the type when Kotlin can determine it by itself</a:t>
            </a:r>
            <a:br>
              <a:rPr/>
            </a:br>
            <a:br>
              <a:rPr/>
            </a:br>
            <a:endParaRPr/>
          </a:p>
          <a:p>
            <a:r>
              <a:rPr/>
              <a:t>Type conversion is required when using an operator such as the basic arithmetic operators with mixed types</a:t>
            </a:r>
          </a:p>
        </p:txBody>
      </p:sp>
      <p:sp>
        <p:nvSpPr>
          <p:cNvPr id="494" name="Types and operations"/>
          <p:cNvSpPr txBox="1">
            <a:spLocks noGrp="1"/>
          </p:cNvSpPr>
          <p:nvPr>
            <p:ph type="title"/>
          </p:nvPr>
        </p:nvSpPr>
        <p:spPr>
          <a:xfrm>
            <a:off x="190406" y="100750"/>
            <a:ext cx="9715594" cy="882654"/>
          </a:xfrm>
          <a:prstGeom prst="rect">
            <a:avLst/>
          </a:prstGeom>
        </p:spPr>
        <p:txBody>
          <a:bodyPr/>
          <a:lstStyle/>
          <a:p>
            <a:r>
              <a:rPr/>
              <a:t>Types and </a:t>
            </a:r>
            <a:r>
              <a:rPr lang="en-US"/>
              <a:t>O</a:t>
            </a:r>
            <a:r>
              <a:rPr/>
              <a:t>perations</a:t>
            </a:r>
          </a:p>
        </p:txBody>
      </p:sp>
      <p:sp>
        <p:nvSpPr>
          <p:cNvPr id="495" name="val intVal = 1 // cannot be anything else then Int"/>
          <p:cNvSpPr/>
          <p:nvPr/>
        </p:nvSpPr>
        <p:spPr>
          <a:xfrm>
            <a:off x="583614" y="2343704"/>
            <a:ext cx="10702695" cy="851310"/>
          </a:xfrm>
          <a:prstGeom prst="rect">
            <a:avLst/>
          </a:prstGeom>
          <a:solidFill>
            <a:srgbClr val="E7E7ED">
              <a:alpha val="5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b="1" err="1"/>
              <a:t>val intVal = 1 </a:t>
            </a:r>
            <a:r>
              <a:rPr lang="en-US" b="1"/>
              <a:t>     </a:t>
            </a:r>
            <a:r>
              <a:rPr b="1"/>
              <a:t>//cannot be anything else then Int</a:t>
            </a:r>
          </a:p>
        </p:txBody>
      </p:sp>
      <p:sp>
        <p:nvSpPr>
          <p:cNvPr id="496" name="val result = 1 + 5.5…"/>
          <p:cNvSpPr/>
          <p:nvPr/>
        </p:nvSpPr>
        <p:spPr>
          <a:xfrm>
            <a:off x="583613" y="4625136"/>
            <a:ext cx="10702695" cy="1927320"/>
          </a:xfrm>
          <a:prstGeom prst="rect">
            <a:avLst/>
          </a:prstGeom>
          <a:solidFill>
            <a:srgbClr val="E7E7ED">
              <a:alpha val="5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b="1" err="1"/>
              <a:t>val result = 1 + 5.5</a:t>
            </a:r>
          </a:p>
          <a:p>
            <a:pPr>
              <a:defRPr sz="2800">
                <a:latin typeface="Consolas"/>
                <a:ea typeface="Consolas"/>
                <a:cs typeface="Consolas"/>
                <a:sym typeface="Consolas"/>
              </a:defRPr>
            </a:pPr>
            <a:r>
              <a:rPr b="1" err="1"/>
              <a:t>println(result)</a:t>
            </a:r>
          </a:p>
          <a:p>
            <a:pPr>
              <a:defRPr sz="2800">
                <a:latin typeface="Consolas"/>
                <a:ea typeface="Consolas"/>
                <a:cs typeface="Consolas"/>
                <a:sym typeface="Consolas"/>
              </a:defRPr>
            </a:pPr>
            <a:r>
              <a:rPr b="1"/>
              <a:t>// Output: 6.5</a:t>
            </a:r>
          </a:p>
          <a:p>
            <a:pPr>
              <a:defRPr sz="2800">
                <a:latin typeface="Consolas"/>
                <a:ea typeface="Consolas"/>
                <a:cs typeface="Consolas"/>
                <a:sym typeface="Consolas"/>
              </a:defRPr>
            </a:pPr>
            <a:r>
              <a:rPr b="1"/>
              <a:t>// 1 is converted to 1.0 and then added to 5.5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1" build="p" bldLvl="5" advAuto="0"/>
    </p:bldLst>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0" name="Every Activity should be declared in the AndroidManifest.xml file…"/>
          <p:cNvSpPr txBox="1">
            <a:spLocks noGrp="1"/>
          </p:cNvSpPr>
          <p:nvPr>
            <p:ph type="body" sz="half" idx="1"/>
          </p:nvPr>
        </p:nvSpPr>
        <p:spPr>
          <a:xfrm>
            <a:off x="190401" y="1107223"/>
            <a:ext cx="11818098" cy="1996474"/>
          </a:xfrm>
          <a:prstGeom prst="rect">
            <a:avLst/>
          </a:prstGeom>
        </p:spPr>
        <p:txBody>
          <a:bodyPr/>
          <a:lstStyle/>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Create a data class called Country to use as a model for parsing the response from the Countries service</a:t>
            </a:r>
          </a:p>
          <a:p>
            <a:pPr>
              <a:buFont typeface="Wingdings" panose="05000000000000000000" pitchFamily="2" charset="2"/>
              <a:buChar char="§"/>
              <a:defRPr sz="2800">
                <a:solidFill>
                  <a:srgbClr val="000000"/>
                </a:solidFill>
                <a:latin typeface="+mn-lt"/>
                <a:ea typeface="+mn-ea"/>
                <a:cs typeface="+mn-cs"/>
                <a:sym typeface="Helvetica"/>
              </a:defRPr>
            </a:pPr>
            <a:r>
              <a:rPr>
                <a:solidFill>
                  <a:schemeClr val="tx1"/>
                </a:solidFill>
                <a:latin typeface="Calibri (Заглавия)"/>
              </a:rPr>
              <a:t>It will contain fields for the country name, the capital name and an object with different image formats of the country flag</a:t>
            </a:r>
          </a:p>
        </p:txBody>
      </p:sp>
      <p:sp>
        <p:nvSpPr>
          <p:cNvPr id="561"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(2)</a:t>
            </a:r>
            <a:endParaRPr/>
          </a:p>
        </p:txBody>
      </p:sp>
      <p:grpSp>
        <p:nvGrpSpPr>
          <p:cNvPr id="564" name="var intVar = 1 // can be reassigned anytime (mutable)…"/>
          <p:cNvGrpSpPr/>
          <p:nvPr/>
        </p:nvGrpSpPr>
        <p:grpSpPr>
          <a:xfrm>
            <a:off x="687467" y="3094270"/>
            <a:ext cx="7560986" cy="3653557"/>
            <a:chExt cx="11269550" cy="3767523"/>
          </a:xfrm>
        </p:grpSpPr>
        <p:sp>
          <p:nvSpPr>
            <p:cNvPr id="562" name="Rectangle"/>
            <p:cNvSpPr/>
            <p:nvPr/>
          </p:nvSpPr>
          <p:spPr>
            <a:xfrm>
              <a:off x="16697" y="0"/>
              <a:ext cx="11252854" cy="376752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63" name="val intArray = Array&lt;Int&gt;(size: 5) { i -&gt; i }…"/>
            <p:cNvSpPr txBox="1"/>
            <p:nvPr/>
          </p:nvSpPr>
          <p:spPr>
            <a:xfrm>
              <a:off x="0" y="64"/>
              <a:ext cx="11263774" cy="37510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data class Country(</a:t>
              </a:r>
            </a:p>
            <a:p>
              <a:pPr>
                <a:defRPr sz="2800">
                  <a:solidFill>
                    <a:srgbClr val="000000"/>
                  </a:solidFill>
                  <a:latin typeface="Consolas"/>
                  <a:ea typeface="Consolas"/>
                  <a:cs typeface="Consolas"/>
                  <a:sym typeface="Consolas"/>
                </a:defRPr>
              </a:pPr>
              <a:r>
                <a:rPr sz="2600">
                  <a:solidFill>
                    <a:schemeClr val="tx1"/>
                  </a:solidFill>
                </a:rPr>
                <a:t>  var name: String,</a:t>
              </a:r>
            </a:p>
            <a:p>
              <a:pPr>
                <a:defRPr sz="2800">
                  <a:solidFill>
                    <a:srgbClr val="000000"/>
                  </a:solidFill>
                  <a:latin typeface="Consolas"/>
                  <a:ea typeface="Consolas"/>
                  <a:cs typeface="Consolas"/>
                  <a:sym typeface="Consolas"/>
                </a:defRPr>
              </a:pPr>
              <a:r>
                <a:rPr sz="2600">
                  <a:solidFill>
                    <a:schemeClr val="tx1"/>
                  </a:solidFill>
                </a:rPr>
                <a:t>  var capital: String,</a:t>
              </a:r>
            </a:p>
            <a:p>
              <a:pPr>
                <a:defRPr sz="2800">
                  <a:solidFill>
                    <a:srgbClr val="000000"/>
                  </a:solidFill>
                  <a:latin typeface="Consolas"/>
                  <a:ea typeface="Consolas"/>
                  <a:cs typeface="Consolas"/>
                  <a:sym typeface="Consolas"/>
                </a:defRPr>
              </a:pPr>
              <a:r>
                <a:rPr sz="2600">
                  <a:solidFill>
                    <a:schemeClr val="tx1"/>
                  </a:solidFill>
                </a:rPr>
                <a:t>  var flag: Flags</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data class Flags(</a:t>
              </a:r>
            </a:p>
            <a:p>
              <a:pPr>
                <a:defRPr sz="2800">
                  <a:solidFill>
                    <a:srgbClr val="000000"/>
                  </a:solidFill>
                  <a:latin typeface="Consolas"/>
                  <a:ea typeface="Consolas"/>
                  <a:cs typeface="Consolas"/>
                  <a:sym typeface="Consolas"/>
                </a:defRPr>
              </a:pPr>
              <a:r>
                <a:rPr sz="2600">
                  <a:solidFill>
                    <a:schemeClr val="tx1"/>
                  </a:solidFill>
                </a:rPr>
                <a:t>  var svg: String,</a:t>
              </a:r>
            </a:p>
            <a:p>
              <a:pPr>
                <a:defRPr sz="2800">
                  <a:solidFill>
                    <a:srgbClr val="000000"/>
                  </a:solidFill>
                  <a:latin typeface="Consolas"/>
                  <a:ea typeface="Consolas"/>
                  <a:cs typeface="Consolas"/>
                  <a:sym typeface="Consolas"/>
                </a:defRPr>
              </a:pPr>
              <a:r>
                <a:rPr sz="2600">
                  <a:solidFill>
                    <a:schemeClr val="tx1"/>
                  </a:solidFill>
                </a:rPr>
                <a:t>  var png: String</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6" name="Every Activity should be declared in the AndroidManifest.xml file…"/>
          <p:cNvSpPr txBox="1">
            <a:spLocks noGrp="1"/>
          </p:cNvSpPr>
          <p:nvPr>
            <p:ph type="body" sz="half" idx="1"/>
          </p:nvPr>
        </p:nvSpPr>
        <p:spPr>
          <a:xfrm>
            <a:off x="190401" y="1196123"/>
            <a:ext cx="11818098" cy="2624573"/>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Define a Service class to implement the API of the countries service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It will contain a single GET request which will fetch the list of countries from the service</a:t>
            </a:r>
            <a:r>
              <a:rPr lang="en-US" sz="3000">
                <a:solidFill>
                  <a:schemeClr val="tx1"/>
                </a:solidFill>
                <a:latin typeface="Calibri (Заглавия)"/>
              </a:rPr>
              <a:t>'</a:t>
            </a:r>
            <a:r>
              <a:rPr sz="3000">
                <a:solidFill>
                  <a:schemeClr val="tx1"/>
                </a:solidFill>
                <a:latin typeface="Calibri (Заглавия)"/>
              </a:rPr>
              <a:t>s API</a:t>
            </a:r>
          </a:p>
          <a:p>
            <a:pPr>
              <a:buFont typeface="Wingdings" panose="05000000000000000000" pitchFamily="2" charset="2"/>
              <a:buChar char="§"/>
              <a:defRPr sz="2800">
                <a:solidFill>
                  <a:srgbClr val="000000"/>
                </a:solidFill>
                <a:latin typeface="+mn-lt"/>
                <a:ea typeface="+mn-ea"/>
                <a:cs typeface="+mn-cs"/>
                <a:sym typeface="Helvetica"/>
              </a:defRPr>
            </a:pPr>
            <a:r>
              <a:rPr lang="bg-BG" sz="3000">
                <a:solidFill>
                  <a:schemeClr val="tx1"/>
                </a:solidFill>
                <a:latin typeface="Calibri (Заглавия)"/>
                <a:sym typeface="Helvetica"/>
              </a:rPr>
              <a:t>"</a:t>
            </a:r>
            <a:r>
              <a:rPr sz="3000">
                <a:solidFill>
                  <a:schemeClr val="tx1"/>
                </a:solidFill>
                <a:latin typeface="Calibri (Заглавия)"/>
              </a:rPr>
              <a:t>Call</a:t>
            </a:r>
            <a:r>
              <a:rPr lang="bg-BG" sz="3000">
                <a:solidFill>
                  <a:schemeClr val="tx1"/>
                </a:solidFill>
                <a:latin typeface="Calibri (Заглавия)"/>
                <a:sym typeface="Helvetica"/>
              </a:rPr>
              <a:t>"</a:t>
            </a:r>
            <a:r>
              <a:rPr sz="3000">
                <a:solidFill>
                  <a:schemeClr val="tx1"/>
                </a:solidFill>
                <a:latin typeface="Calibri (Заглавия)"/>
              </a:rPr>
              <a:t> is a class provided by Retrofit that wraps the network call and provides its result to the callback passed to handle it</a:t>
            </a:r>
          </a:p>
        </p:txBody>
      </p:sp>
      <p:sp>
        <p:nvSpPr>
          <p:cNvPr id="567"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(3)</a:t>
            </a:r>
            <a:endParaRPr/>
          </a:p>
        </p:txBody>
      </p:sp>
      <p:grpSp>
        <p:nvGrpSpPr>
          <p:cNvPr id="570" name="var intVar = 1 // can be reassigned anytime (mutable)…"/>
          <p:cNvGrpSpPr/>
          <p:nvPr/>
        </p:nvGrpSpPr>
        <p:grpSpPr>
          <a:xfrm>
            <a:off x="655559" y="3935320"/>
            <a:ext cx="10552911" cy="2259222"/>
            <a:chExt cx="11936684" cy="2259221"/>
          </a:xfrm>
        </p:grpSpPr>
        <p:sp>
          <p:nvSpPr>
            <p:cNvPr id="568" name="Rectangle"/>
            <p:cNvSpPr/>
            <p:nvPr/>
          </p:nvSpPr>
          <p:spPr>
            <a:xfrm>
              <a:off x="17685" y="0"/>
              <a:ext cx="11918999" cy="225922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69" name="val intArray = Array&lt;Int&gt;(size: 5) { i -&gt; i }…"/>
            <p:cNvSpPr txBox="1"/>
            <p:nvPr/>
          </p:nvSpPr>
          <p:spPr>
            <a:xfrm>
              <a:off x="0" y="108"/>
              <a:ext cx="11930564" cy="22493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interface CountryService {</a:t>
              </a:r>
            </a:p>
            <a:p>
              <a:pPr>
                <a:defRPr sz="2800">
                  <a:solidFill>
                    <a:srgbClr val="000000"/>
                  </a:solidFill>
                  <a:latin typeface="Consolas"/>
                  <a:ea typeface="Consolas"/>
                  <a:cs typeface="Consolas"/>
                  <a:sym typeface="Consolas"/>
                </a:defRPr>
              </a:pPr>
              <a:r>
                <a:rPr>
                  <a:solidFill>
                    <a:schemeClr val="tx1"/>
                  </a:solidFill>
                </a:rPr>
                <a:t>  @GET(</a:t>
              </a:r>
              <a:r>
                <a:rPr lang="bg-BG" sz="2800">
                  <a:solidFill>
                    <a:schemeClr val="tx1"/>
                  </a:solidFill>
                  <a:latin typeface="Calibri (Заглавия)"/>
                  <a:ea typeface="+mn-ea"/>
                  <a:cs typeface="+mn-cs"/>
                  <a:sym typeface="Helvetica"/>
                </a:rPr>
                <a:t>"</a:t>
              </a:r>
              <a:r>
                <a:rPr>
                  <a:solidFill>
                    <a:schemeClr val="tx1"/>
                  </a:solidFill>
                </a:rPr>
                <a:t>/all</a:t>
              </a:r>
              <a:r>
                <a:rPr lang="bg-BG" sz="2800">
                  <a:solidFill>
                    <a:schemeClr val="tx1"/>
                  </a:solidFill>
                  <a:latin typeface="Calibri (Заглавия)"/>
                  <a:ea typeface="+mn-ea"/>
                  <a:cs typeface="+mn-cs"/>
                  <a:sym typeface="Helvetica"/>
                </a:rPr>
                <a:t>"</a:t>
              </a:r>
              <a:r>
                <a:rPr>
                  <a:solidFill>
                    <a:schemeClr val="tx1"/>
                  </a:solidFill>
                </a:rPr>
                <a:t>)</a:t>
              </a:r>
            </a:p>
            <a:p>
              <a:pPr>
                <a:defRPr sz="2800">
                  <a:solidFill>
                    <a:srgbClr val="000000"/>
                  </a:solidFill>
                  <a:latin typeface="Consolas"/>
                  <a:ea typeface="Consolas"/>
                  <a:cs typeface="Consolas"/>
                  <a:sym typeface="Consolas"/>
                </a:defRPr>
              </a:pPr>
              <a:r>
                <a:rPr>
                  <a:solidFill>
                    <a:schemeClr val="tx1"/>
                  </a:solidFill>
                </a:rPr>
                <a:t>  fun getCountries(): Call&lt;List&lt;Country&gt;&gt;</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2" name="Every Activity should be declared in the AndroidManifest.xml file…"/>
          <p:cNvSpPr txBox="1">
            <a:spLocks noGrp="1"/>
          </p:cNvSpPr>
          <p:nvPr>
            <p:ph type="body" sz="half" idx="1"/>
          </p:nvPr>
        </p:nvSpPr>
        <p:spPr>
          <a:xfrm>
            <a:off x="190401" y="1196123"/>
            <a:ext cx="11818098" cy="1663471"/>
          </a:xfrm>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Create a Repository class that will use the Service class definition to create and send the request to fetch all countries and will parse them in a list of Country models</a:t>
            </a:r>
          </a:p>
        </p:txBody>
      </p:sp>
      <p:sp>
        <p:nvSpPr>
          <p:cNvPr id="573"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(4)</a:t>
            </a:r>
            <a:endParaRPr/>
          </a:p>
        </p:txBody>
      </p:sp>
      <p:grpSp>
        <p:nvGrpSpPr>
          <p:cNvPr id="576" name="var intVar = 1 // can be reassigned anytime (mutable)…"/>
          <p:cNvGrpSpPr/>
          <p:nvPr/>
        </p:nvGrpSpPr>
        <p:grpSpPr>
          <a:xfrm>
            <a:off x="618502" y="2776310"/>
            <a:ext cx="9826397" cy="3801945"/>
            <a:chExt cx="11573497" cy="3801943"/>
          </a:xfrm>
        </p:grpSpPr>
        <p:sp>
          <p:nvSpPr>
            <p:cNvPr id="574" name="Rectangle"/>
            <p:cNvSpPr/>
            <p:nvPr/>
          </p:nvSpPr>
          <p:spPr>
            <a:xfrm>
              <a:off x="17147" y="0"/>
              <a:ext cx="11556350" cy="380194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75" name="val intArray = Array&lt;Int&gt;(size: 5) { i -&gt; i }…"/>
            <p:cNvSpPr txBox="1"/>
            <p:nvPr/>
          </p:nvSpPr>
          <p:spPr>
            <a:xfrm>
              <a:off x="0" y="51"/>
              <a:ext cx="11567564" cy="37853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class CountryRepository constructor(</a:t>
              </a:r>
            </a:p>
            <a:p>
              <a:pPr>
                <a:defRPr sz="2800">
                  <a:solidFill>
                    <a:srgbClr val="000000"/>
                  </a:solidFill>
                  <a:latin typeface="Consolas"/>
                  <a:ea typeface="Consolas"/>
                  <a:cs typeface="Consolas"/>
                  <a:sym typeface="Consolas"/>
                </a:defRPr>
              </a:pPr>
              <a:r>
                <a:rPr>
                  <a:solidFill>
                    <a:schemeClr val="tx1"/>
                  </a:solidFill>
                </a:rPr>
                <a:t>  private val countryService: CountryService</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  fun getCountries(): Call&lt;List&lt;Country&gt;&gt;? {</a:t>
              </a:r>
            </a:p>
            <a:p>
              <a:pPr>
                <a:defRPr sz="2800">
                  <a:solidFill>
                    <a:srgbClr val="000000"/>
                  </a:solidFill>
                  <a:latin typeface="Consolas"/>
                  <a:ea typeface="Consolas"/>
                  <a:cs typeface="Consolas"/>
                  <a:sym typeface="Consolas"/>
                </a:defRPr>
              </a:pPr>
              <a:r>
                <a:rPr>
                  <a:solidFill>
                    <a:schemeClr val="tx1"/>
                  </a:solidFill>
                </a:rPr>
                <a:t>    return try { countryService.getCountries() }</a:t>
              </a:r>
            </a:p>
            <a:p>
              <a:pPr>
                <a:defRPr sz="2800">
                  <a:solidFill>
                    <a:srgbClr val="000000"/>
                  </a:solidFill>
                  <a:latin typeface="Consolas"/>
                  <a:ea typeface="Consolas"/>
                  <a:cs typeface="Consolas"/>
                  <a:sym typeface="Consolas"/>
                </a:defRPr>
              </a:pPr>
              <a:r>
                <a:rPr>
                  <a:solidFill>
                    <a:schemeClr val="tx1"/>
                  </a:solidFill>
                </a:rPr>
                <a:t>    catch (e: Exception) { return null }</a:t>
              </a:r>
            </a:p>
            <a:p>
              <a:pPr>
                <a:defRPr sz="2800">
                  <a:solidFill>
                    <a:srgbClr val="000000"/>
                  </a:solidFill>
                  <a:latin typeface="Consolas"/>
                  <a:ea typeface="Consolas"/>
                  <a:cs typeface="Consolas"/>
                  <a:sym typeface="Consolas"/>
                </a:defRPr>
              </a:pPr>
              <a:r>
                <a:rPr>
                  <a:solidFill>
                    <a:schemeClr val="tx1"/>
                  </a:solidFill>
                </a:rPr>
                <a:t>  }</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8" name="Every Activity should be declared in the AndroidManifest.xml file…"/>
          <p:cNvSpPr txBox="1">
            <a:spLocks noGrp="1"/>
          </p:cNvSpPr>
          <p:nvPr>
            <p:ph type="body" idx="1"/>
          </p:nvPr>
        </p:nvSpPr>
        <p:spPr/>
        <p:txBody>
          <a:bodyPr/>
          <a:lstStyle/>
          <a:p>
            <a:pPr>
              <a:buFont typeface="Wingdings" panose="05000000000000000000" pitchFamily="2" charset="2"/>
              <a:buChar char="§"/>
            </a:pPr>
            <a:r>
              <a:rPr lang="en-US">
                <a:solidFill>
                  <a:schemeClr val="tx1"/>
                </a:solidFill>
              </a:rPr>
              <a:t>Create a layout file which will be used to represent each item in the list</a:t>
            </a:r>
          </a:p>
          <a:p>
            <a:pPr>
              <a:buFont typeface="Wingdings" panose="05000000000000000000" pitchFamily="2" charset="2"/>
              <a:buChar char="§"/>
            </a:pPr>
            <a:r>
              <a:rPr lang="en-US">
                <a:solidFill>
                  <a:schemeClr val="tx1"/>
                </a:solidFill>
              </a:rPr>
              <a:t>It will have 2 TextViews for the country name and capital name and an ImageView for the flag</a:t>
            </a:r>
          </a:p>
          <a:p>
            <a:pPr>
              <a:buFont typeface="Wingdings" panose="05000000000000000000" pitchFamily="2" charset="2"/>
              <a:buChar char="§"/>
            </a:pPr>
            <a:r>
              <a:rPr lang="en-US">
                <a:solidFill>
                  <a:schemeClr val="tx1"/>
                </a:solidFill>
              </a:rPr>
              <a:t>The country name and capital name will be provided using data binding feature</a:t>
            </a:r>
          </a:p>
          <a:p>
            <a:pPr>
              <a:buFont typeface="Wingdings" panose="05000000000000000000" pitchFamily="2" charset="2"/>
              <a:buChar char="§"/>
            </a:pPr>
            <a:r>
              <a:rPr lang="en-US">
                <a:solidFill>
                  <a:schemeClr val="tx1"/>
                </a:solidFill>
              </a:rPr>
              <a:t>The image will be loaded dynamically using Glide library</a:t>
            </a:r>
          </a:p>
        </p:txBody>
      </p:sp>
      <p:sp>
        <p:nvSpPr>
          <p:cNvPr id="579" name="Declare new Activity"/>
          <p:cNvSpPr txBox="1">
            <a:spLocks noGrp="1"/>
          </p:cNvSpPr>
          <p:nvPr>
            <p:ph type="title"/>
          </p:nvPr>
        </p:nvSpPr>
        <p:spPr/>
        <p:txBody>
          <a:bodyPr/>
          <a:lstStyle/>
          <a:p>
            <a:r>
              <a:rPr lang="en-US"/>
              <a:t>Example Project (5)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1"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Define the variables for the country name, capital name and flag URL in the </a:t>
            </a:r>
            <a:r>
              <a:rPr lang="bg-BG" sz="3000">
                <a:solidFill>
                  <a:schemeClr val="tx1"/>
                </a:solidFill>
                <a:latin typeface="Calibri (Заглавия)"/>
                <a:ea typeface="+mn-ea"/>
                <a:cs typeface="+mn-cs"/>
                <a:sym typeface="Helvetica"/>
              </a:rPr>
              <a:t>"</a:t>
            </a:r>
            <a:r>
              <a:rPr sz="3000">
                <a:solidFill>
                  <a:schemeClr val="tx1"/>
                </a:solidFill>
                <a:latin typeface="Calibri (Заглавия)"/>
              </a:rPr>
              <a:t>data</a:t>
            </a:r>
            <a:r>
              <a:rPr lang="bg-BG" sz="3000">
                <a:solidFill>
                  <a:schemeClr val="tx1"/>
                </a:solidFill>
                <a:latin typeface="Calibri (Заглавия)"/>
                <a:ea typeface="+mn-ea"/>
                <a:cs typeface="+mn-cs"/>
                <a:sym typeface="Helvetica"/>
              </a:rPr>
              <a:t>"</a:t>
            </a:r>
            <a:r>
              <a:rPr sz="3000">
                <a:solidFill>
                  <a:schemeClr val="tx1"/>
                </a:solidFill>
                <a:latin typeface="Calibri (Заглавия)"/>
              </a:rPr>
              <a:t> section as data binding variables</a:t>
            </a:r>
          </a:p>
        </p:txBody>
      </p:sp>
      <p:sp>
        <p:nvSpPr>
          <p:cNvPr id="582" name="Declare new Activity"/>
          <p:cNvSpPr txBox="1">
            <a:spLocks noGrp="1"/>
          </p:cNvSpPr>
          <p:nvPr>
            <p:ph type="title"/>
          </p:nvPr>
        </p:nvSpPr>
        <p:spPr>
          <a:prstGeom prst="rect">
            <a:avLst/>
          </a:prstGeom>
        </p:spPr>
        <p:txBody>
          <a:bodyPr/>
          <a:lstStyle/>
          <a:p>
            <a:r>
              <a:rPr/>
              <a:t>Example </a:t>
            </a:r>
            <a:r>
              <a:rPr lang="en-US"/>
              <a:t>P</a:t>
            </a:r>
            <a:r>
              <a:rPr/>
              <a:t>roject</a:t>
            </a:r>
            <a:r>
              <a:rPr lang="en-US"/>
              <a:t> (6)</a:t>
            </a:r>
            <a:endParaRPr/>
          </a:p>
        </p:txBody>
      </p:sp>
      <p:grpSp>
        <p:nvGrpSpPr>
          <p:cNvPr id="585" name="var intVar = 1 // can be reassigned anytime (mutable)…"/>
          <p:cNvGrpSpPr/>
          <p:nvPr/>
        </p:nvGrpSpPr>
        <p:grpSpPr>
          <a:xfrm>
            <a:off x="614542" y="2335685"/>
            <a:ext cx="9406151" cy="3740904"/>
            <a:chExt cx="11057182" cy="3740903"/>
          </a:xfrm>
        </p:grpSpPr>
        <p:sp>
          <p:nvSpPr>
            <p:cNvPr id="583" name="Rectangle"/>
            <p:cNvSpPr/>
            <p:nvPr/>
          </p:nvSpPr>
          <p:spPr>
            <a:xfrm>
              <a:off x="16382" y="30"/>
              <a:ext cx="11040801" cy="374087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84" name="val intArray = Array&lt;Int&gt;(size: 5) { i -&gt; i }…"/>
            <p:cNvSpPr txBox="1"/>
            <p:nvPr/>
          </p:nvSpPr>
          <p:spPr>
            <a:xfrm>
              <a:off x="0" y="0"/>
              <a:ext cx="11051514" cy="37245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&lt;layout namespace declarations here…&gt;</a:t>
              </a:r>
            </a:p>
            <a:p>
              <a:pPr>
                <a:defRPr sz="2800">
                  <a:solidFill>
                    <a:srgbClr val="000000"/>
                  </a:solidFill>
                  <a:latin typeface="Consolas"/>
                  <a:ea typeface="Consolas"/>
                  <a:cs typeface="Consolas"/>
                  <a:sym typeface="Consolas"/>
                </a:defRPr>
              </a:pPr>
              <a:r>
                <a:rPr>
                  <a:solidFill>
                    <a:schemeClr val="tx1"/>
                  </a:solidFill>
                </a:rPr>
                <a:t>  &lt;data&gt;</a:t>
              </a:r>
            </a:p>
            <a:p>
              <a:pPr>
                <a:defRPr sz="2800">
                  <a:solidFill>
                    <a:srgbClr val="000000"/>
                  </a:solidFill>
                  <a:latin typeface="Consolas"/>
                  <a:ea typeface="Consolas"/>
                  <a:cs typeface="Consolas"/>
                  <a:sym typeface="Consolas"/>
                </a:defRPr>
              </a:pPr>
              <a:r>
                <a:rPr>
                  <a:solidFill>
                    <a:schemeClr val="tx1"/>
                  </a:solidFill>
                </a:rPr>
                <a:t>    &lt;variable name=</a:t>
              </a:r>
              <a:r>
                <a:rPr lang="bg-BG" sz="2800">
                  <a:solidFill>
                    <a:schemeClr val="tx1"/>
                  </a:solidFill>
                  <a:latin typeface="Calibri (Заглавия)"/>
                  <a:ea typeface="+mn-ea"/>
                  <a:cs typeface="+mn-cs"/>
                  <a:sym typeface="Helvetica"/>
                </a:rPr>
                <a:t>"</a:t>
              </a:r>
              <a:r>
                <a:rPr>
                  <a:solidFill>
                    <a:schemeClr val="tx1"/>
                  </a:solidFill>
                </a:rPr>
                <a:t>country</a:t>
              </a:r>
              <a:r>
                <a:rPr lang="bg-BG" sz="2800">
                  <a:solidFill>
                    <a:schemeClr val="tx1"/>
                  </a:solidFill>
                  <a:latin typeface="Calibri (Заглавия)"/>
                  <a:ea typeface="+mn-ea"/>
                  <a:cs typeface="+mn-cs"/>
                  <a:sym typeface="Helvetica"/>
                </a:rPr>
                <a:t>"</a:t>
              </a:r>
              <a:r>
                <a:rPr>
                  <a:solidFill>
                    <a:schemeClr val="tx1"/>
                  </a:solidFill>
                </a:rPr>
                <a:t> type=</a:t>
              </a:r>
              <a:r>
                <a:rPr lang="bg-BG" sz="2800">
                  <a:solidFill>
                    <a:schemeClr val="tx1"/>
                  </a:solidFill>
                  <a:latin typeface="Calibri (Заглавия)"/>
                  <a:ea typeface="+mn-ea"/>
                  <a:cs typeface="+mn-cs"/>
                  <a:sym typeface="Helvetica"/>
                </a:rPr>
                <a:t>"</a:t>
              </a:r>
              <a:r>
                <a:rPr>
                  <a:solidFill>
                    <a:schemeClr val="tx1"/>
                  </a:solidFill>
                </a:rPr>
                <a:t>String</a:t>
              </a:r>
              <a:r>
                <a:rPr lang="bg-BG" sz="2800">
                  <a:solidFill>
                    <a:schemeClr val="tx1"/>
                  </a:solidFill>
                  <a:latin typeface="Calibri (Заглавия)"/>
                  <a:ea typeface="+mn-ea"/>
                  <a:cs typeface="+mn-cs"/>
                  <a:sym typeface="Helvetica"/>
                </a:rPr>
                <a:t>"</a:t>
              </a:r>
              <a:r>
                <a:rPr>
                  <a:solidFill>
                    <a:schemeClr val="tx1"/>
                  </a:solidFill>
                </a:rPr>
                <a:t> /&gt;</a:t>
              </a:r>
            </a:p>
            <a:p>
              <a:pPr>
                <a:defRPr sz="2800">
                  <a:solidFill>
                    <a:srgbClr val="000000"/>
                  </a:solidFill>
                  <a:latin typeface="Consolas"/>
                  <a:ea typeface="Consolas"/>
                  <a:cs typeface="Consolas"/>
                  <a:sym typeface="Consolas"/>
                </a:defRPr>
              </a:pPr>
              <a:r>
                <a:rPr>
                  <a:solidFill>
                    <a:schemeClr val="tx1"/>
                  </a:solidFill>
                </a:rPr>
                <a:t>    &lt;variable name=</a:t>
              </a:r>
              <a:r>
                <a:rPr lang="bg-BG" sz="2800">
                  <a:solidFill>
                    <a:schemeClr val="tx1"/>
                  </a:solidFill>
                  <a:latin typeface="Calibri (Заглавия)"/>
                  <a:ea typeface="+mn-ea"/>
                  <a:cs typeface="+mn-cs"/>
                  <a:sym typeface="Helvetica"/>
                </a:rPr>
                <a:t>"</a:t>
              </a:r>
              <a:r>
                <a:rPr>
                  <a:solidFill>
                    <a:schemeClr val="tx1"/>
                  </a:solidFill>
                </a:rPr>
                <a:t>capital</a:t>
              </a:r>
              <a:r>
                <a:rPr lang="bg-BG" sz="2800">
                  <a:solidFill>
                    <a:schemeClr val="tx1"/>
                  </a:solidFill>
                  <a:latin typeface="Calibri (Заглавия)"/>
                  <a:ea typeface="+mn-ea"/>
                  <a:cs typeface="+mn-cs"/>
                  <a:sym typeface="Helvetica"/>
                </a:rPr>
                <a:t>"</a:t>
              </a:r>
              <a:r>
                <a:rPr>
                  <a:solidFill>
                    <a:schemeClr val="tx1"/>
                  </a:solidFill>
                </a:rPr>
                <a:t> type=</a:t>
              </a:r>
              <a:r>
                <a:rPr lang="bg-BG" sz="2800">
                  <a:solidFill>
                    <a:schemeClr val="tx1"/>
                  </a:solidFill>
                  <a:latin typeface="Calibri (Заглавия)"/>
                  <a:ea typeface="+mn-ea"/>
                  <a:cs typeface="+mn-cs"/>
                  <a:sym typeface="Helvetica"/>
                </a:rPr>
                <a:t>"</a:t>
              </a:r>
              <a:r>
                <a:rPr>
                  <a:solidFill>
                    <a:schemeClr val="tx1"/>
                  </a:solidFill>
                </a:rPr>
                <a:t>String</a:t>
              </a:r>
              <a:r>
                <a:rPr lang="bg-BG" sz="2800">
                  <a:solidFill>
                    <a:schemeClr val="tx1"/>
                  </a:solidFill>
                  <a:latin typeface="Calibri (Заглавия)"/>
                  <a:ea typeface="+mn-ea"/>
                  <a:cs typeface="+mn-cs"/>
                  <a:sym typeface="Helvetica"/>
                </a:rPr>
                <a:t>"</a:t>
              </a:r>
              <a:r>
                <a:rPr>
                  <a:solidFill>
                    <a:schemeClr val="tx1"/>
                  </a:solidFill>
                </a:rPr>
                <a:t> /&gt;</a:t>
              </a:r>
            </a:p>
            <a:p>
              <a:pPr>
                <a:defRPr sz="2800">
                  <a:solidFill>
                    <a:srgbClr val="000000"/>
                  </a:solidFill>
                  <a:latin typeface="Consolas"/>
                  <a:ea typeface="Consolas"/>
                  <a:cs typeface="Consolas"/>
                  <a:sym typeface="Consolas"/>
                </a:defRPr>
              </a:pPr>
              <a:r>
                <a:rPr>
                  <a:solidFill>
                    <a:schemeClr val="tx1"/>
                  </a:solidFill>
                </a:rPr>
                <a:t>    &lt;variable name=</a:t>
              </a:r>
              <a:r>
                <a:rPr lang="bg-BG" sz="2800">
                  <a:solidFill>
                    <a:schemeClr val="tx1"/>
                  </a:solidFill>
                  <a:latin typeface="Calibri (Заглавия)"/>
                  <a:ea typeface="+mn-ea"/>
                  <a:cs typeface="+mn-cs"/>
                  <a:sym typeface="Helvetica"/>
                </a:rPr>
                <a:t>"</a:t>
              </a:r>
              <a:r>
                <a:rPr>
                  <a:solidFill>
                    <a:schemeClr val="tx1"/>
                  </a:solidFill>
                </a:rPr>
                <a:t>flag</a:t>
              </a:r>
              <a:r>
                <a:rPr lang="bg-BG" sz="2800">
                  <a:solidFill>
                    <a:schemeClr val="tx1"/>
                  </a:solidFill>
                  <a:latin typeface="Calibri (Заглавия)"/>
                  <a:ea typeface="+mn-ea"/>
                  <a:cs typeface="+mn-cs"/>
                  <a:sym typeface="Helvetica"/>
                </a:rPr>
                <a:t>"</a:t>
              </a:r>
              <a:r>
                <a:rPr>
                  <a:solidFill>
                    <a:schemeClr val="tx1"/>
                  </a:solidFill>
                </a:rPr>
                <a:t> type=</a:t>
              </a:r>
              <a:r>
                <a:rPr lang="bg-BG" sz="2800">
                  <a:solidFill>
                    <a:schemeClr val="tx1"/>
                  </a:solidFill>
                  <a:latin typeface="Calibri (Заглавия)"/>
                  <a:ea typeface="+mn-ea"/>
                  <a:cs typeface="+mn-cs"/>
                  <a:sym typeface="Helvetica"/>
                </a:rPr>
                <a:t>"</a:t>
              </a:r>
              <a:r>
                <a:rPr>
                  <a:solidFill>
                    <a:schemeClr val="tx1"/>
                  </a:solidFill>
                </a:rPr>
                <a:t>String</a:t>
              </a:r>
              <a:r>
                <a:rPr lang="bg-BG" sz="2800">
                  <a:solidFill>
                    <a:schemeClr val="tx1"/>
                  </a:solidFill>
                  <a:latin typeface="Calibri (Заглавия)"/>
                  <a:ea typeface="+mn-ea"/>
                  <a:cs typeface="+mn-cs"/>
                  <a:sym typeface="Helvetica"/>
                </a:rPr>
                <a:t>"</a:t>
              </a:r>
              <a:r>
                <a:rPr>
                  <a:solidFill>
                    <a:schemeClr val="tx1"/>
                  </a:solidFill>
                </a:rPr>
                <a:t> /&gt;</a:t>
              </a:r>
            </a:p>
            <a:p>
              <a:pPr>
                <a:defRPr sz="2800">
                  <a:solidFill>
                    <a:srgbClr val="000000"/>
                  </a:solidFill>
                  <a:latin typeface="Consolas"/>
                  <a:ea typeface="Consolas"/>
                  <a:cs typeface="Consolas"/>
                  <a:sym typeface="Consolas"/>
                </a:defRPr>
              </a:pPr>
              <a:r>
                <a:rPr>
                  <a:solidFill>
                    <a:schemeClr val="tx1"/>
                  </a:solidFill>
                </a:rPr>
                <a:t>  &lt;/data&gt;</a:t>
              </a:r>
            </a:p>
            <a:p>
              <a:pPr>
                <a:defRPr sz="2800">
                  <a:solidFill>
                    <a:srgbClr val="000000"/>
                  </a:solidFill>
                  <a:latin typeface="Consolas"/>
                  <a:ea typeface="Consolas"/>
                  <a:cs typeface="Consolas"/>
                  <a:sym typeface="Consolas"/>
                </a:defRPr>
              </a:pPr>
              <a:r>
                <a:rPr>
                  <a:solidFill>
                    <a:schemeClr val="tx1"/>
                  </a:solidFill>
                </a:rPr>
                <a:t>&lt;/layout&gt;</a:t>
              </a:r>
            </a:p>
          </p:txBody>
        </p:sp>
      </p:grpSp>
    </p:spTree>
  </p:cSld>
  <p:clrMapOvr>
    <a:masterClrMapping/>
  </p:clrMapOvr>
  <p:transition spd="med"/>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7"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In a ConstraintLayout add the ImageView and the 2 TextViews</a:t>
            </a:r>
            <a:endParaRPr sz="3000">
              <a:solidFill>
                <a:schemeClr val="tx1"/>
              </a:solidFill>
              <a:latin typeface="Calibri (Заглавия)"/>
            </a:endParaRPr>
          </a:p>
        </p:txBody>
      </p:sp>
      <p:sp>
        <p:nvSpPr>
          <p:cNvPr id="588" name="Declare new Activity"/>
          <p:cNvSpPr txBox="1">
            <a:spLocks noGrp="1"/>
          </p:cNvSpPr>
          <p:nvPr>
            <p:ph type="title"/>
          </p:nvPr>
        </p:nvSpPr>
        <p:spPr>
          <a:prstGeom prst="rect">
            <a:avLst/>
          </a:prstGeom>
        </p:spPr>
        <p:txBody>
          <a:bodyPr/>
          <a:lstStyle/>
          <a:p>
            <a:r>
              <a:rPr/>
              <a:t>Example </a:t>
            </a:r>
            <a:r>
              <a:rPr lang="en-US"/>
              <a:t>P</a:t>
            </a:r>
            <a:r>
              <a:rPr/>
              <a:t>roject</a:t>
            </a:r>
            <a:r>
              <a:rPr lang="en-US"/>
              <a:t> (7)</a:t>
            </a:r>
            <a:endParaRPr/>
          </a:p>
        </p:txBody>
      </p:sp>
      <p:grpSp>
        <p:nvGrpSpPr>
          <p:cNvPr id="591" name="var intVar = 1 // can be reassigned anytime (mutable)…"/>
          <p:cNvGrpSpPr/>
          <p:nvPr/>
        </p:nvGrpSpPr>
        <p:grpSpPr>
          <a:xfrm>
            <a:off x="605116" y="1784374"/>
            <a:ext cx="10169722" cy="4940520"/>
            <a:chExt cx="11057182" cy="5009410"/>
          </a:xfrm>
        </p:grpSpPr>
        <p:sp>
          <p:nvSpPr>
            <p:cNvPr id="589" name="Rectangle"/>
            <p:cNvSpPr/>
            <p:nvPr/>
          </p:nvSpPr>
          <p:spPr>
            <a:xfrm>
              <a:off x="16382" y="47"/>
              <a:ext cx="11040801" cy="500936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90" name="val intArray = Array&lt;Int&gt;(size: 5) { i -&gt; i }…"/>
            <p:cNvSpPr txBox="1"/>
            <p:nvPr/>
          </p:nvSpPr>
          <p:spPr>
            <a:xfrm>
              <a:off x="0" y="0"/>
              <a:ext cx="11051515" cy="49874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&lt;ConstraintLayout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android:layout_width=</a:t>
              </a:r>
              <a:r>
                <a:rPr lang="bg-BG" sz="2800">
                  <a:solidFill>
                    <a:schemeClr val="tx1"/>
                  </a:solidFill>
                  <a:latin typeface="Calibri (Заглавия)"/>
                  <a:ea typeface="+mn-ea"/>
                  <a:cs typeface="+mn-cs"/>
                  <a:sym typeface="Helvetica"/>
                </a:rPr>
                <a:t>"</a:t>
              </a:r>
              <a:r>
                <a:rPr sz="2600" err="1">
                  <a:solidFill>
                    <a:schemeClr val="tx1"/>
                  </a:solidFill>
                </a:rPr>
                <a:t>match_parent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android:layout_height=</a:t>
              </a:r>
              <a:r>
                <a:rPr lang="bg-BG" sz="2800">
                  <a:solidFill>
                    <a:schemeClr val="tx1"/>
                  </a:solidFill>
                  <a:latin typeface="Calibri (Заглавия)"/>
                  <a:ea typeface="+mn-ea"/>
                  <a:cs typeface="+mn-cs"/>
                  <a:sym typeface="Helvetica"/>
                </a:rPr>
                <a:t>"</a:t>
              </a:r>
              <a:r>
                <a:rPr sz="2600" err="1">
                  <a:solidFill>
                    <a:schemeClr val="tx1"/>
                  </a:solidFill>
                </a:rPr>
                <a:t>wrap_content</a:t>
              </a:r>
              <a:r>
                <a:rPr lang="bg-BG" sz="2800">
                  <a:solidFill>
                    <a:schemeClr val="tx1"/>
                  </a:solidFill>
                  <a:latin typeface="Calibri (Заглавия)"/>
                  <a:ea typeface="+mn-ea"/>
                  <a:cs typeface="+mn-cs"/>
                  <a:sym typeface="Helvetica"/>
                </a:rPr>
                <a:t>"</a:t>
              </a:r>
              <a:r>
                <a:rPr sz="2600">
                  <a:solidFill>
                    <a:schemeClr val="tx1"/>
                  </a:solidFill>
                </a:rPr>
                <a:t>&gt;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&lt;ImageView</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android:id=</a:t>
              </a:r>
              <a:r>
                <a:rPr lang="bg-BG" sz="2800">
                  <a:solidFill>
                    <a:schemeClr val="tx1"/>
                  </a:solidFill>
                  <a:latin typeface="Calibri (Заглавия)"/>
                  <a:ea typeface="+mn-ea"/>
                  <a:cs typeface="+mn-cs"/>
                  <a:sym typeface="Helvetica"/>
                </a:rPr>
                <a:t>"</a:t>
              </a:r>
              <a:r>
                <a:rPr sz="2600">
                  <a:solidFill>
                    <a:schemeClr val="tx1"/>
                  </a:solidFill>
                </a:rPr>
                <a:t>@+id/iv_flag</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android:layout_width=</a:t>
              </a:r>
              <a:r>
                <a:rPr lang="bg-BG" sz="2800">
                  <a:solidFill>
                    <a:schemeClr val="tx1"/>
                  </a:solidFill>
                  <a:latin typeface="Calibri (Заглавия)"/>
                  <a:ea typeface="+mn-ea"/>
                  <a:cs typeface="+mn-cs"/>
                  <a:sym typeface="Helvetica"/>
                </a:rPr>
                <a:t>"</a:t>
              </a:r>
              <a:r>
                <a:rPr sz="2600">
                  <a:solidFill>
                    <a:schemeClr val="tx1"/>
                  </a:solidFill>
                </a:rPr>
                <a:t>100dp</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android:layout_height=</a:t>
              </a:r>
              <a:r>
                <a:rPr lang="bg-BG" sz="2800">
                  <a:solidFill>
                    <a:schemeClr val="tx1"/>
                  </a:solidFill>
                  <a:latin typeface="Calibri (Заглавия)"/>
                  <a:ea typeface="+mn-ea"/>
                  <a:cs typeface="+mn-cs"/>
                  <a:sym typeface="Helvetica"/>
                </a:rPr>
                <a:t>"</a:t>
              </a:r>
              <a:r>
                <a:rPr sz="2600">
                  <a:solidFill>
                    <a:schemeClr val="tx1"/>
                  </a:solidFill>
                </a:rPr>
                <a:t>100dp</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app:layout_constraintBottom_toBottomOf=</a:t>
              </a:r>
              <a:r>
                <a:rPr lang="bg-BG" sz="2800">
                  <a:solidFill>
                    <a:schemeClr val="tx1"/>
                  </a:solidFill>
                  <a:latin typeface="Calibri (Заглавия)"/>
                  <a:ea typeface="+mn-ea"/>
                  <a:cs typeface="+mn-cs"/>
                  <a:sym typeface="Helvetica"/>
                </a:rPr>
                <a:t>"</a:t>
              </a:r>
              <a:r>
                <a:rPr sz="2600">
                  <a:solidFill>
                    <a:schemeClr val="tx1"/>
                  </a:solidFill>
                </a:rPr>
                <a:t>parent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app:layout_constraintStart_toStartOf=</a:t>
              </a:r>
              <a:r>
                <a:rPr lang="bg-BG" sz="2800">
                  <a:solidFill>
                    <a:schemeClr val="tx1"/>
                  </a:solidFill>
                  <a:latin typeface="Calibri (Заглавия)"/>
                  <a:ea typeface="+mn-ea"/>
                  <a:cs typeface="+mn-cs"/>
                  <a:sym typeface="Helvetica"/>
                </a:rPr>
                <a:t>"</a:t>
              </a:r>
              <a:r>
                <a:rPr sz="2600">
                  <a:solidFill>
                    <a:schemeClr val="tx1"/>
                  </a:solidFill>
                </a:rPr>
                <a:t>parent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app:layout_constraintTop_toTopOf=</a:t>
              </a:r>
              <a:r>
                <a:rPr lang="bg-BG" sz="2800">
                  <a:solidFill>
                    <a:schemeClr val="tx1"/>
                  </a:solidFill>
                  <a:latin typeface="Calibri (Заглавия)"/>
                  <a:ea typeface="+mn-ea"/>
                  <a:cs typeface="+mn-cs"/>
                  <a:sym typeface="Helvetica"/>
                </a:rPr>
                <a:t>"</a:t>
              </a:r>
              <a:r>
                <a:rPr sz="2600">
                  <a:solidFill>
                    <a:schemeClr val="tx1"/>
                  </a:solidFill>
                </a:rPr>
                <a:t>parent</a:t>
              </a:r>
              <a:r>
                <a:rPr lang="bg-BG" sz="2800">
                  <a:solidFill>
                    <a:schemeClr val="tx1"/>
                  </a:solidFill>
                  <a:latin typeface="Calibri (Заглавия)"/>
                  <a:ea typeface="+mn-ea"/>
                  <a:cs typeface="+mn-cs"/>
                  <a:sym typeface="Helvetica"/>
                </a:rPr>
                <a:t>"</a:t>
              </a:r>
              <a:r>
                <a:rPr sz="2600">
                  <a:solidFill>
                    <a:schemeClr val="tx1"/>
                  </a:solidFill>
                </a:rPr>
                <a:t>/&gt;</a:t>
              </a:r>
            </a:p>
            <a:p>
              <a:pPr>
                <a:defRPr sz="2800">
                  <a:solidFill>
                    <a:srgbClr val="000000"/>
                  </a:solidFill>
                  <a:latin typeface="Consolas"/>
                  <a:ea typeface="Consolas"/>
                  <a:cs typeface="Consolas"/>
                  <a:sym typeface="Consolas"/>
                </a:defRPr>
              </a:pPr>
              <a:r>
                <a:rPr sz="2600">
                  <a:solidFill>
                    <a:schemeClr val="tx1"/>
                  </a:solidFill>
                </a:rPr>
                <a:t>&lt;/ConstraintLayout&gt;</a:t>
              </a:r>
            </a:p>
          </p:txBody>
        </p:sp>
      </p:grpSp>
    </p:spTree>
  </p:cSld>
  <p:clrMapOvr>
    <a:masterClrMapping/>
  </p:clrMapOvr>
  <p:transition spd="med"/>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3" name="Every Activity should be declared in the AndroidManifest.xml file…"/>
          <p:cNvSpPr txBox="1">
            <a:spLocks noGrp="1"/>
          </p:cNvSpPr>
          <p:nvPr>
            <p:ph type="body" sz="quarter" idx="1"/>
          </p:nvPr>
        </p:nvSpPr>
        <p:spPr>
          <a:xfrm>
            <a:off x="190401" y="1196123"/>
            <a:ext cx="11818098" cy="962294"/>
          </a:xfrm>
          <a:prstGeom prst="rect">
            <a:avLst/>
          </a:prstGeom>
        </p:spPr>
        <p:txBody>
          <a:bodyPr>
            <a:no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Align the TextViews to the end of the image and one to the top and one to the bottom</a:t>
            </a:r>
          </a:p>
        </p:txBody>
      </p:sp>
      <p:sp>
        <p:nvSpPr>
          <p:cNvPr id="594"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(8)</a:t>
            </a:r>
            <a:endParaRPr/>
          </a:p>
        </p:txBody>
      </p:sp>
      <p:grpSp>
        <p:nvGrpSpPr>
          <p:cNvPr id="597" name="var intVar = 1 // can be reassigned anytime (mutable)…"/>
          <p:cNvGrpSpPr/>
          <p:nvPr/>
        </p:nvGrpSpPr>
        <p:grpSpPr>
          <a:xfrm>
            <a:off x="605116" y="2147352"/>
            <a:ext cx="11046415" cy="4638183"/>
            <a:chExt cx="11057183" cy="4701279"/>
          </a:xfrm>
        </p:grpSpPr>
        <p:sp>
          <p:nvSpPr>
            <p:cNvPr id="595" name="Rectangle"/>
            <p:cNvSpPr/>
            <p:nvPr/>
          </p:nvSpPr>
          <p:spPr>
            <a:xfrm>
              <a:off x="16382" y="50"/>
              <a:ext cx="11040801" cy="470122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96" name="val intArray = Array&lt;Int&gt;(size: 5) { i -&gt; i }…"/>
            <p:cNvSpPr txBox="1"/>
            <p:nvPr/>
          </p:nvSpPr>
          <p:spPr>
            <a:xfrm>
              <a:off x="0" y="0"/>
              <a:ext cx="11051515" cy="4680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&lt;ConstraintLayout&gt;</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&lt;TextView</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android:id=</a:t>
              </a:r>
              <a:r>
                <a:rPr lang="bg-BG" sz="2800">
                  <a:solidFill>
                    <a:schemeClr val="tx1"/>
                  </a:solidFill>
                  <a:latin typeface="Calibri (Заглавия)"/>
                  <a:ea typeface="+mn-ea"/>
                  <a:cs typeface="+mn-cs"/>
                  <a:sym typeface="Helvetica"/>
                </a:rPr>
                <a:t>"</a:t>
              </a:r>
              <a:r>
                <a:rPr sz="2600">
                  <a:solidFill>
                    <a:schemeClr val="tx1"/>
                  </a:solidFill>
                </a:rPr>
                <a:t>@+id/tv_country</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android:layout_width</a:t>
              </a:r>
              <a:r>
                <a:rPr lang="en-US" sz="2800">
                  <a:solidFill>
                    <a:schemeClr val="tx1"/>
                  </a:solidFill>
                  <a:latin typeface="Calibri (Заглавия)"/>
                </a:rPr>
                <a:t>=</a:t>
              </a:r>
              <a:r>
                <a:rPr lang="bg-BG" sz="2800">
                  <a:solidFill>
                    <a:schemeClr val="tx1"/>
                  </a:solidFill>
                  <a:latin typeface="Calibri (Заглавия)"/>
                  <a:ea typeface="+mn-ea"/>
                  <a:cs typeface="+mn-cs"/>
                  <a:sym typeface="Helvetica"/>
                </a:rPr>
                <a:t>"</a:t>
              </a:r>
              <a:r>
                <a:rPr sz="2600" err="1">
                  <a:solidFill>
                    <a:schemeClr val="tx1"/>
                  </a:solidFill>
                </a:rPr>
                <a:t>wrap_content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android:layout_height=</a:t>
              </a:r>
              <a:r>
                <a:rPr lang="bg-BG" sz="2800">
                  <a:solidFill>
                    <a:schemeClr val="tx1"/>
                  </a:solidFill>
                  <a:latin typeface="Calibri (Заглавия)"/>
                  <a:ea typeface="+mn-ea"/>
                  <a:cs typeface="+mn-cs"/>
                  <a:sym typeface="Helvetica"/>
                </a:rPr>
                <a:t>"</a:t>
              </a:r>
              <a:r>
                <a:rPr sz="2600" err="1">
                  <a:solidFill>
                    <a:schemeClr val="tx1"/>
                  </a:solidFill>
                </a:rPr>
                <a:t>wrap_content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android:text=</a:t>
              </a:r>
              <a:r>
                <a:rPr lang="bg-BG" sz="2800">
                  <a:solidFill>
                    <a:schemeClr val="tx1"/>
                  </a:solidFill>
                  <a:latin typeface="Calibri (Заглавия)"/>
                  <a:ea typeface="+mn-ea"/>
                  <a:cs typeface="+mn-cs"/>
                  <a:sym typeface="Helvetica"/>
                </a:rPr>
                <a:t>"</a:t>
              </a:r>
              <a:r>
                <a:rPr sz="2600">
                  <a:solidFill>
                    <a:schemeClr val="tx1"/>
                  </a:solidFill>
                </a:rPr>
                <a:t>@{country}</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android:layout_marginStart=</a:t>
              </a:r>
              <a:r>
                <a:rPr lang="bg-BG" sz="2800">
                  <a:solidFill>
                    <a:schemeClr val="tx1"/>
                  </a:solidFill>
                  <a:latin typeface="Calibri (Заглавия)"/>
                  <a:ea typeface="+mn-ea"/>
                  <a:cs typeface="+mn-cs"/>
                  <a:sym typeface="Helvetica"/>
                </a:rPr>
                <a:t>"</a:t>
              </a:r>
              <a:r>
                <a:rPr sz="2600">
                  <a:solidFill>
                    <a:schemeClr val="tx1"/>
                  </a:solidFill>
                </a:rPr>
                <a:t>12dp</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android:constraintStart_toEndOf=</a:t>
              </a:r>
              <a:r>
                <a:rPr lang="bg-BG" sz="2800">
                  <a:solidFill>
                    <a:schemeClr val="tx1"/>
                  </a:solidFill>
                  <a:latin typeface="Calibri (Заглавия)"/>
                  <a:ea typeface="+mn-ea"/>
                  <a:cs typeface="+mn-cs"/>
                  <a:sym typeface="Helvetica"/>
                </a:rPr>
                <a:t>"</a:t>
              </a:r>
              <a:r>
                <a:rPr sz="2600">
                  <a:solidFill>
                    <a:schemeClr val="tx1"/>
                  </a:solidFill>
                </a:rPr>
                <a:t>@id/iv_flag</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android:constraintTop_toTopOf=</a:t>
              </a:r>
              <a:r>
                <a:rPr lang="bg-BG" sz="2800">
                  <a:solidFill>
                    <a:schemeClr val="tx1"/>
                  </a:solidFill>
                  <a:latin typeface="Calibri (Заглавия)"/>
                  <a:ea typeface="+mn-ea"/>
                  <a:cs typeface="+mn-cs"/>
                  <a:sym typeface="Helvetica"/>
                </a:rPr>
                <a:t>"</a:t>
              </a:r>
              <a:r>
                <a:rPr sz="2600">
                  <a:solidFill>
                    <a:schemeClr val="tx1"/>
                  </a:solidFill>
                </a:rPr>
                <a:t>@id/iv_flag</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&lt;/ConstrainLayout</a:t>
              </a:r>
              <a:endParaRPr sz="2600">
                <a:solidFill>
                  <a:schemeClr val="tx1"/>
                </a:solidFill>
              </a:endParaRPr>
            </a:p>
          </p:txBody>
        </p:sp>
      </p:grpSp>
    </p:spTree>
  </p:cSld>
  <p:clrMapOvr>
    <a:masterClrMapping/>
  </p:clrMapOvr>
  <p:transition spd="med"/>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9"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Align the TextViews to the end of the image and one to the top and one to the bottom</a:t>
            </a:r>
          </a:p>
        </p:txBody>
      </p:sp>
      <p:sp>
        <p:nvSpPr>
          <p:cNvPr id="600" name="Declare new Activity"/>
          <p:cNvSpPr txBox="1">
            <a:spLocks noGrp="1"/>
          </p:cNvSpPr>
          <p:nvPr>
            <p:ph type="title"/>
          </p:nvPr>
        </p:nvSpPr>
        <p:spPr>
          <a:prstGeom prst="rect">
            <a:avLst/>
          </a:prstGeom>
        </p:spPr>
        <p:txBody>
          <a:bodyPr/>
          <a:lstStyle/>
          <a:p>
            <a:r>
              <a:rPr/>
              <a:t>Example </a:t>
            </a:r>
            <a:r>
              <a:rPr lang="en-US"/>
              <a:t>P</a:t>
            </a:r>
            <a:r>
              <a:rPr/>
              <a:t>roject</a:t>
            </a:r>
            <a:r>
              <a:rPr lang="en-US"/>
              <a:t> (9)</a:t>
            </a:r>
            <a:endParaRPr/>
          </a:p>
        </p:txBody>
      </p:sp>
      <p:grpSp>
        <p:nvGrpSpPr>
          <p:cNvPr id="603" name="var intVar = 1 // can be reassigned anytime (mutable)…"/>
          <p:cNvGrpSpPr/>
          <p:nvPr/>
        </p:nvGrpSpPr>
        <p:grpSpPr>
          <a:xfrm>
            <a:off x="583790" y="2160511"/>
            <a:ext cx="11072843" cy="4662176"/>
            <a:chOff x="16382" y="0"/>
            <a:chExt cx="11072841" cy="4662174"/>
          </a:xfrm>
        </p:grpSpPr>
        <p:sp>
          <p:nvSpPr>
            <p:cNvPr id="601" name="Rectangle"/>
            <p:cNvSpPr/>
            <p:nvPr/>
          </p:nvSpPr>
          <p:spPr>
            <a:xfrm>
              <a:off x="16382" y="46"/>
              <a:ext cx="11040801" cy="466212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02" name="val intArray = Array&lt;Int&gt;(size: 5) { i -&gt; i }…"/>
            <p:cNvSpPr txBox="1"/>
            <p:nvPr/>
          </p:nvSpPr>
          <p:spPr>
            <a:xfrm>
              <a:off x="37708" y="0"/>
              <a:ext cx="11051515" cy="46417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&lt;ConstraintLayout&gt;</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&lt;TextView</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android:id=</a:t>
              </a:r>
              <a:r>
                <a:rPr lang="bg-BG" sz="2800">
                  <a:solidFill>
                    <a:schemeClr val="tx1"/>
                  </a:solidFill>
                  <a:latin typeface="Calibri (Заглавия)"/>
                  <a:ea typeface="+mn-ea"/>
                  <a:cs typeface="+mn-cs"/>
                  <a:sym typeface="Helvetica"/>
                </a:rPr>
                <a:t>"</a:t>
              </a:r>
              <a:r>
                <a:rPr sz="2600">
                  <a:solidFill>
                    <a:schemeClr val="tx1"/>
                  </a:solidFill>
                </a:rPr>
                <a:t>@+id/tv_capital</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android:layout_width=</a:t>
              </a:r>
              <a:r>
                <a:rPr lang="bg-BG" sz="2800">
                  <a:solidFill>
                    <a:schemeClr val="tx1"/>
                  </a:solidFill>
                  <a:latin typeface="Calibri (Заглавия)"/>
                  <a:ea typeface="+mn-ea"/>
                  <a:cs typeface="+mn-cs"/>
                  <a:sym typeface="Helvetica"/>
                </a:rPr>
                <a:t>"</a:t>
              </a:r>
              <a:r>
                <a:rPr sz="2600" err="1">
                  <a:solidFill>
                    <a:schemeClr val="tx1"/>
                  </a:solidFill>
                </a:rPr>
                <a:t>wrap_content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android:layout_height=</a:t>
              </a:r>
              <a:r>
                <a:rPr lang="bg-BG" sz="2800">
                  <a:solidFill>
                    <a:schemeClr val="tx1"/>
                  </a:solidFill>
                  <a:latin typeface="Calibri (Заглавия)"/>
                  <a:ea typeface="+mn-ea"/>
                  <a:cs typeface="+mn-cs"/>
                  <a:sym typeface="Helvetica"/>
                </a:rPr>
                <a:t>"</a:t>
              </a:r>
              <a:r>
                <a:rPr sz="2600" err="1">
                  <a:solidFill>
                    <a:schemeClr val="tx1"/>
                  </a:solidFill>
                </a:rPr>
                <a:t>wrap_content</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android:text=</a:t>
              </a:r>
              <a:r>
                <a:rPr lang="bg-BG" sz="2800">
                  <a:solidFill>
                    <a:schemeClr val="tx1"/>
                  </a:solidFill>
                  <a:latin typeface="Calibri (Заглавия)"/>
                  <a:ea typeface="+mn-ea"/>
                  <a:cs typeface="+mn-cs"/>
                  <a:sym typeface="Helvetica"/>
                </a:rPr>
                <a:t>"</a:t>
              </a:r>
              <a:r>
                <a:rPr sz="2600">
                  <a:solidFill>
                    <a:schemeClr val="tx1"/>
                  </a:solidFill>
                </a:rPr>
                <a:t>@{capital}</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android:layout_marginStart=</a:t>
              </a:r>
              <a:r>
                <a:rPr lang="bg-BG" sz="2800">
                  <a:solidFill>
                    <a:schemeClr val="tx1"/>
                  </a:solidFill>
                  <a:latin typeface="Calibri (Заглавия)"/>
                  <a:ea typeface="+mn-ea"/>
                  <a:cs typeface="+mn-cs"/>
                  <a:sym typeface="Helvetica"/>
                </a:rPr>
                <a:t>"</a:t>
              </a:r>
              <a:r>
                <a:rPr sz="2600">
                  <a:solidFill>
                    <a:schemeClr val="tx1"/>
                  </a:solidFill>
                </a:rPr>
                <a:t>12dp</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android:constraintStart_toEndOf=</a:t>
              </a:r>
              <a:r>
                <a:rPr lang="bg-BG" sz="2800">
                  <a:solidFill>
                    <a:schemeClr val="tx1"/>
                  </a:solidFill>
                  <a:latin typeface="Calibri (Заглавия)"/>
                  <a:ea typeface="+mn-ea"/>
                  <a:cs typeface="+mn-cs"/>
                  <a:sym typeface="Helvetica"/>
                </a:rPr>
                <a:t>"</a:t>
              </a:r>
              <a:r>
                <a:rPr sz="2600">
                  <a:solidFill>
                    <a:schemeClr val="tx1"/>
                  </a:solidFill>
                </a:rPr>
                <a:t>@id/iv_flag</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android:constraintTop_toBottomOf=</a:t>
              </a:r>
              <a:r>
                <a:rPr lang="bg-BG" sz="2800">
                  <a:solidFill>
                    <a:schemeClr val="tx1"/>
                  </a:solidFill>
                  <a:latin typeface="Calibri (Заглавия)"/>
                  <a:ea typeface="+mn-ea"/>
                  <a:cs typeface="+mn-cs"/>
                  <a:sym typeface="Helvetica"/>
                </a:rPr>
                <a:t>"</a:t>
              </a:r>
              <a:r>
                <a:rPr sz="2600">
                  <a:solidFill>
                    <a:schemeClr val="tx1"/>
                  </a:solidFill>
                </a:rPr>
                <a:t>@id/tv_country</a:t>
              </a:r>
              <a:r>
                <a:rPr lang="bg-BG" sz="2800">
                  <a:solidFill>
                    <a:schemeClr val="tx1"/>
                  </a:solidFill>
                  <a:latin typeface="Calibri (Заглавия)"/>
                  <a:ea typeface="+mn-ea"/>
                  <a:cs typeface="+mn-cs"/>
                  <a:sym typeface="Helvetica"/>
                </a:rPr>
                <a:t>"</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&lt;/ConstrainLayout</a:t>
              </a:r>
              <a:endParaRPr sz="2600">
                <a:solidFill>
                  <a:schemeClr val="tx1"/>
                </a:solidFill>
              </a:endParaRPr>
            </a:p>
          </p:txBody>
        </p:sp>
      </p:grpSp>
    </p:spTree>
  </p:cSld>
  <p:clrMapOvr>
    <a:masterClrMapping/>
  </p:clrMapOvr>
  <p:transition spd="med"/>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05" name="Every Activity should be declared in the AndroidManifest.xml file…"/>
          <p:cNvSpPr txBox="1">
            <a:spLocks noGrp="1"/>
          </p:cNvSpPr>
          <p:nvPr>
            <p:ph type="body" idx="1"/>
          </p:nvPr>
        </p:nvSpPr>
        <p:spPr>
          <a:prstGeom prst="rect">
            <a:avLst/>
          </a:prstGeom>
        </p:spPr>
        <p:txBody>
          <a:bodyPr>
            <a:no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Create an adapter that will parse the list of countries and show them in the RecyclerView</a:t>
            </a: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The custom ViewHolder class should be implemented first since it is used as parameter in onCreateViewHolder() and onBindViewHolder()</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Override also the getItemCount() be returning the total number of items</a:t>
            </a:r>
          </a:p>
        </p:txBody>
      </p:sp>
      <p:sp>
        <p:nvSpPr>
          <p:cNvPr id="606" name="Declare new Activity"/>
          <p:cNvSpPr txBox="1">
            <a:spLocks noGrp="1"/>
          </p:cNvSpPr>
          <p:nvPr>
            <p:ph type="title"/>
          </p:nvPr>
        </p:nvSpPr>
        <p:spPr>
          <a:prstGeom prst="rect">
            <a:avLst/>
          </a:prstGeom>
        </p:spPr>
        <p:txBody>
          <a:bodyPr/>
          <a:lstStyle/>
          <a:p>
            <a:r>
              <a:rPr/>
              <a:t>Example </a:t>
            </a:r>
            <a:r>
              <a:rPr lang="en-US"/>
              <a:t>P</a:t>
            </a:r>
            <a:r>
              <a:rPr/>
              <a:t>roject</a:t>
            </a:r>
            <a:r>
              <a:rPr lang="en-US"/>
              <a:t> (10)</a:t>
            </a:r>
            <a:endParaRPr/>
          </a:p>
        </p:txBody>
      </p:sp>
      <p:grpSp>
        <p:nvGrpSpPr>
          <p:cNvPr id="609" name="var intVar = 1 // can be reassigned anytime (mutable)…"/>
          <p:cNvGrpSpPr/>
          <p:nvPr/>
        </p:nvGrpSpPr>
        <p:grpSpPr>
          <a:xfrm>
            <a:off x="620584" y="3845112"/>
            <a:ext cx="11200628" cy="2879781"/>
            <a:chExt cx="11818096" cy="2974622"/>
          </a:xfrm>
        </p:grpSpPr>
        <p:sp>
          <p:nvSpPr>
            <p:cNvPr id="607" name="Rectangle"/>
            <p:cNvSpPr/>
            <p:nvPr/>
          </p:nvSpPr>
          <p:spPr>
            <a:xfrm>
              <a:off x="17509" y="0"/>
              <a:ext cx="11800588" cy="297462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08" name="val intArray = Array&lt;Int&gt;(size: 5) { i -&gt; i }…"/>
            <p:cNvSpPr txBox="1"/>
            <p:nvPr/>
          </p:nvSpPr>
          <p:spPr>
            <a:xfrm>
              <a:off x="0" y="174"/>
              <a:ext cx="11812038" cy="29616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class CountryAdapter(private val countries: List&lt;Country&gt;):</a:t>
              </a:r>
            </a:p>
            <a:p>
              <a:pPr>
                <a:defRPr sz="2800">
                  <a:solidFill>
                    <a:srgbClr val="000000"/>
                  </a:solidFill>
                  <a:latin typeface="Consolas"/>
                  <a:ea typeface="Consolas"/>
                  <a:cs typeface="Consolas"/>
                  <a:sym typeface="Consolas"/>
                </a:defRPr>
              </a:pPr>
              <a:r>
                <a:rPr sz="2600">
                  <a:solidFill>
                    <a:schemeClr val="tx1"/>
                  </a:solidFill>
                </a:rPr>
                <a:t>  RecyclerView.Adapter&lt;CountryAdapter.CountryViewHolder&gt; {</a:t>
              </a:r>
            </a:p>
            <a:p>
              <a:pPr>
                <a:defRPr sz="2800">
                  <a:solidFill>
                    <a:srgbClr val="000000"/>
                  </a:solidFill>
                  <a:latin typeface="Consolas"/>
                  <a:ea typeface="Consolas"/>
                  <a:cs typeface="Consolas"/>
                  <a:sym typeface="Consolas"/>
                </a:defRPr>
              </a:pPr>
              <a:r>
                <a:rPr sz="2600">
                  <a:solidFill>
                    <a:schemeClr val="tx1"/>
                  </a:solidFill>
                </a:rPr>
                <a:t> class CountryViewHolder(val binding: CountryItemBinding):</a:t>
              </a:r>
            </a:p>
            <a:p>
              <a:pPr>
                <a:defRPr sz="2800">
                  <a:solidFill>
                    <a:srgbClr val="000000"/>
                  </a:solidFill>
                  <a:latin typeface="Consolas"/>
                  <a:ea typeface="Consolas"/>
                  <a:cs typeface="Consolas"/>
                  <a:sym typeface="Consolas"/>
                </a:defRPr>
              </a:pPr>
              <a:r>
                <a:rPr sz="2600">
                  <a:solidFill>
                    <a:schemeClr val="tx1"/>
                  </a:solidFill>
                </a:rPr>
                <a:t>    RecyclerView.ViewHolder(binding.root)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override fun getItemCount() = countries.size</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0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1"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Override onCreateViewHolder() method and inflate the layout that will be used for each list item</a:t>
            </a:r>
          </a:p>
        </p:txBody>
      </p:sp>
      <p:sp>
        <p:nvSpPr>
          <p:cNvPr id="612" name="Declare new Activity"/>
          <p:cNvSpPr txBox="1">
            <a:spLocks noGrp="1"/>
          </p:cNvSpPr>
          <p:nvPr>
            <p:ph type="title"/>
          </p:nvPr>
        </p:nvSpPr>
        <p:spPr>
          <a:prstGeom prst="rect">
            <a:avLst/>
          </a:prstGeom>
        </p:spPr>
        <p:txBody>
          <a:bodyPr/>
          <a:lstStyle/>
          <a:p>
            <a:r>
              <a:rPr/>
              <a:t>Example </a:t>
            </a:r>
            <a:r>
              <a:rPr lang="en-US"/>
              <a:t>P</a:t>
            </a:r>
            <a:r>
              <a:rPr/>
              <a:t>roject</a:t>
            </a:r>
            <a:r>
              <a:rPr lang="en-US"/>
              <a:t> (11)</a:t>
            </a:r>
            <a:endParaRPr/>
          </a:p>
        </p:txBody>
      </p:sp>
      <p:grpSp>
        <p:nvGrpSpPr>
          <p:cNvPr id="615" name="var intVar = 1 // can be reassigned anytime (mutable)…"/>
          <p:cNvGrpSpPr/>
          <p:nvPr/>
        </p:nvGrpSpPr>
        <p:grpSpPr>
          <a:xfrm>
            <a:off x="595749" y="2259340"/>
            <a:ext cx="11159476" cy="3660693"/>
            <a:chExt cx="11936682" cy="4690359"/>
          </a:xfrm>
        </p:grpSpPr>
        <p:sp>
          <p:nvSpPr>
            <p:cNvPr id="613" name="Rectangle"/>
            <p:cNvSpPr/>
            <p:nvPr/>
          </p:nvSpPr>
          <p:spPr>
            <a:xfrm>
              <a:off x="17685" y="38"/>
              <a:ext cx="11918998" cy="469032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14" name="val intArray = Array&lt;Int&gt;(size: 5) { i -&gt; i }…"/>
            <p:cNvSpPr txBox="1"/>
            <p:nvPr/>
          </p:nvSpPr>
          <p:spPr>
            <a:xfrm>
              <a:off x="0" y="0"/>
              <a:ext cx="11930564" cy="46698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override fun onCreateViewHolder(</a:t>
              </a:r>
            </a:p>
            <a:p>
              <a:pPr>
                <a:defRPr sz="2800">
                  <a:solidFill>
                    <a:srgbClr val="000000"/>
                  </a:solidFill>
                  <a:latin typeface="Consolas"/>
                  <a:ea typeface="Consolas"/>
                  <a:cs typeface="Consolas"/>
                  <a:sym typeface="Consolas"/>
                </a:defRPr>
              </a:pPr>
              <a:r>
                <a:rPr sz="2600">
                  <a:solidFill>
                    <a:schemeClr val="tx1"/>
                  </a:solidFill>
                </a:rPr>
                <a:t>  parent: ViewGroup,</a:t>
              </a:r>
            </a:p>
            <a:p>
              <a:pPr>
                <a:defRPr sz="2800">
                  <a:solidFill>
                    <a:srgbClr val="000000"/>
                  </a:solidFill>
                  <a:latin typeface="Consolas"/>
                  <a:ea typeface="Consolas"/>
                  <a:cs typeface="Consolas"/>
                  <a:sym typeface="Consolas"/>
                </a:defRPr>
              </a:pPr>
              <a:r>
                <a:rPr sz="2600">
                  <a:solidFill>
                    <a:schemeClr val="tx1"/>
                  </a:solidFill>
                </a:rPr>
                <a:t>  viewType: Int)</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val layoutInflater = LayoutInflater.from(parent.context)</a:t>
              </a:r>
            </a:p>
            <a:p>
              <a:pPr>
                <a:defRPr sz="2800">
                  <a:solidFill>
                    <a:srgbClr val="000000"/>
                  </a:solidFill>
                  <a:latin typeface="Consolas"/>
                  <a:ea typeface="Consolas"/>
                  <a:cs typeface="Consolas"/>
                  <a:sym typeface="Consolas"/>
                </a:defRPr>
              </a:pPr>
              <a:r>
                <a:rPr sz="2600">
                  <a:solidFill>
                    <a:schemeClr val="tx1"/>
                  </a:solidFill>
                </a:rPr>
                <a:t>  val binding = CountryItemBinding.inflate(layoutInflater, parent, false)</a:t>
              </a:r>
            </a:p>
            <a:p>
              <a:pPr>
                <a:defRPr sz="2800">
                  <a:solidFill>
                    <a:srgbClr val="000000"/>
                  </a:solidFill>
                  <a:latin typeface="Consolas"/>
                  <a:ea typeface="Consolas"/>
                  <a:cs typeface="Consolas"/>
                  <a:sym typeface="Consolas"/>
                </a:defRPr>
              </a:pPr>
              <a:r>
                <a:rPr sz="2600">
                  <a:solidFill>
                    <a:schemeClr val="tx1"/>
                  </a:solidFill>
                </a:rPr>
                <a:t>  return CountryViewHolder(binding)</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499" name="Data type limits"/>
          <p:cNvSpPr txBox="1">
            <a:spLocks noGrp="1"/>
          </p:cNvSpPr>
          <p:nvPr>
            <p:ph type="title"/>
          </p:nvPr>
        </p:nvSpPr>
        <p:spPr>
          <a:prstGeom prst="rect">
            <a:avLst/>
          </a:prstGeom>
        </p:spPr>
        <p:txBody>
          <a:bodyPr/>
          <a:lstStyle/>
          <a:p>
            <a:r>
              <a:rPr/>
              <a:t>Data </a:t>
            </a:r>
            <a:r>
              <a:rPr lang="en-US"/>
              <a:t>T</a:t>
            </a:r>
            <a:r>
              <a:rPr/>
              <a:t>ype </a:t>
            </a:r>
            <a:r>
              <a:rPr lang="en-US"/>
              <a:t>L</a:t>
            </a:r>
            <a:r>
              <a:rPr/>
              <a:t>imits</a:t>
            </a:r>
          </a:p>
        </p:txBody>
      </p:sp>
      <p:graphicFrame>
        <p:nvGraphicFramePr>
          <p:cNvPr id="500" name="Table"/>
          <p:cNvGraphicFramePr>
            <a:graphicFrameLocks noGrp="1"/>
          </p:cNvGraphicFramePr>
          <p:nvPr>
            <p:extLst>
              <p:ext uri="{D42A27DB-BD31-4B8C-83A1-F6EECF244321}">
                <p14:modId xmlns:p14="http://schemas.microsoft.com/office/powerpoint/2010/main" val="1071144463"/>
              </p:ext>
            </p:extLst>
          </p:nvPr>
        </p:nvGraphicFramePr>
        <p:xfrm>
          <a:off x="1249159" y="1475231"/>
          <a:ext cx="9351432" cy="4053840"/>
        </p:xfrm>
        <a:graphic>
          <a:graphicData uri="http://schemas.openxmlformats.org/drawingml/2006/table">
            <a:tbl>
              <a:tblPr firstRow="1" firstCol="1" bandRow="1">
                <a:tableStyleId>{EEE7283C-3CF3-47DC-8721-378D4A62B228}</a:tableStyleId>
              </a:tblPr>
              <a:tblGrid>
                <a:gridCol w="2337858">
                  <a:extLst>
                    <a:ext uri="{9D8B030D-6E8A-4147-A177-3AD203B41FA5}">
                      <a16:colId xmlns:a16="http://schemas.microsoft.com/office/drawing/2014/main" val="20000"/>
                    </a:ext>
                  </a:extLst>
                </a:gridCol>
                <a:gridCol w="2337858">
                  <a:extLst>
                    <a:ext uri="{9D8B030D-6E8A-4147-A177-3AD203B41FA5}">
                      <a16:colId xmlns:a16="http://schemas.microsoft.com/office/drawing/2014/main" val="20001"/>
                    </a:ext>
                  </a:extLst>
                </a:gridCol>
                <a:gridCol w="3097650">
                  <a:extLst>
                    <a:ext uri="{9D8B030D-6E8A-4147-A177-3AD203B41FA5}">
                      <a16:colId xmlns:a16="http://schemas.microsoft.com/office/drawing/2014/main" val="20002"/>
                    </a:ext>
                  </a:extLst>
                </a:gridCol>
                <a:gridCol w="1578066">
                  <a:extLst>
                    <a:ext uri="{9D8B030D-6E8A-4147-A177-3AD203B41FA5}">
                      <a16:colId xmlns:a16="http://schemas.microsoft.com/office/drawing/2014/main" val="20003"/>
                    </a:ext>
                  </a:extLst>
                </a:gridCol>
              </a:tblGrid>
              <a:tr h="1013460">
                <a:tc>
                  <a:txBody>
                    <a:bodyPr vert="horz" wrap="square"/>
                    <a:lstStyle/>
                    <a:p>
                      <a:pPr indent="457200" algn="ctr">
                        <a:defRPr sz="1800">
                          <a:sym typeface="Helvetica"/>
                        </a:defRPr>
                      </a:pPr>
                      <a:endParaRPr/>
                    </a:p>
                  </a:txBody>
                  <a:tcPr marL="0" marR="0" marT="0" marB="0" anchor="ctr" horzOverflow="overflow"/>
                </a:tc>
                <a:tc>
                  <a:txBody>
                    <a:bodyPr vert="horz" wrap="square"/>
                    <a:lstStyle/>
                    <a:p>
                      <a:pPr indent="457200" algn="ctr">
                        <a:defRPr sz="1800" b="0">
                          <a:solidFill>
                            <a:srgbClr val="000000"/>
                          </a:solidFill>
                        </a:defRPr>
                      </a:pPr>
                      <a:r>
                        <a:rPr b="1">
                          <a:sym typeface="Helvetica"/>
                        </a:rPr>
                        <a:t>Min value</a:t>
                      </a:r>
                    </a:p>
                  </a:txBody>
                  <a:tcPr marL="0" marR="0" marT="0" marB="0" anchor="ctr" horzOverflow="overflow"/>
                </a:tc>
                <a:tc>
                  <a:txBody>
                    <a:bodyPr vert="horz" wrap="square"/>
                    <a:lstStyle/>
                    <a:p>
                      <a:pPr indent="457200" algn="ctr">
                        <a:defRPr sz="1800" b="0">
                          <a:solidFill>
                            <a:srgbClr val="000000"/>
                          </a:solidFill>
                        </a:defRPr>
                      </a:pPr>
                      <a:r>
                        <a:rPr b="1">
                          <a:sym typeface="Helvetica"/>
                        </a:rPr>
                        <a:t>Max value</a:t>
                      </a:r>
                    </a:p>
                  </a:txBody>
                  <a:tcPr marL="0" marR="0" marT="0" marB="0" anchor="ctr" horzOverflow="overflow"/>
                </a:tc>
                <a:tc>
                  <a:txBody>
                    <a:bodyPr vert="horz" wrap="square"/>
                    <a:lstStyle/>
                    <a:p>
                      <a:pPr indent="457200" algn="ctr">
                        <a:defRPr sz="1800" b="0">
                          <a:solidFill>
                            <a:srgbClr val="000000"/>
                          </a:solidFill>
                        </a:defRPr>
                      </a:pPr>
                      <a:r>
                        <a:rPr b="1">
                          <a:sym typeface="Helvetica"/>
                        </a:rPr>
                        <a:t>Size</a:t>
                      </a:r>
                    </a:p>
                  </a:txBody>
                  <a:tcPr marL="0" marR="0" marT="0" marB="0" anchor="ctr" horzOverflow="overflow"/>
                </a:tc>
                <a:extLst>
                  <a:ext uri="{0D108BD9-81ED-4DB2-BD59-A6C34878D82A}">
                    <a16:rowId xmlns:a16="http://schemas.microsoft.com/office/drawing/2014/main" val="10000"/>
                  </a:ext>
                </a:extLst>
              </a:tr>
              <a:tr h="1013460">
                <a:tc>
                  <a:txBody>
                    <a:bodyPr vert="horz" wrap="square"/>
                    <a:lstStyle/>
                    <a:p>
                      <a:pPr indent="457200" algn="ctr">
                        <a:defRPr sz="1800" b="0">
                          <a:solidFill>
                            <a:srgbClr val="000000"/>
                          </a:solidFill>
                        </a:defRPr>
                      </a:pPr>
                      <a:r>
                        <a:rPr b="1">
                          <a:sym typeface="Helvetica"/>
                        </a:rPr>
                        <a:t>Int</a:t>
                      </a:r>
                    </a:p>
                  </a:txBody>
                  <a:tcPr marL="0" marR="0" marT="0" marB="0" anchor="ctr" horzOverflow="overflow"/>
                </a:tc>
                <a:tc>
                  <a:txBody>
                    <a:bodyPr vert="horz" wrap="square"/>
                    <a:lstStyle/>
                    <a:p>
                      <a:pPr indent="457200" algn="ctr">
                        <a:defRPr sz="1800">
                          <a:solidFill>
                            <a:srgbClr val="000000"/>
                          </a:solidFill>
                        </a:defRPr>
                      </a:pPr>
                      <a:r>
                        <a:rPr>
                          <a:sym typeface="Helvetica"/>
                        </a:rPr>
                        <a:t>-2147483648</a:t>
                      </a:r>
                    </a:p>
                  </a:txBody>
                  <a:tcPr marL="0" marR="0" marT="0" marB="0" anchor="ctr" horzOverflow="overflow"/>
                </a:tc>
                <a:tc>
                  <a:txBody>
                    <a:bodyPr vert="horz" wrap="square"/>
                    <a:lstStyle/>
                    <a:p>
                      <a:pPr indent="457200" algn="ctr">
                        <a:defRPr sz="1800">
                          <a:solidFill>
                            <a:srgbClr val="000000"/>
                          </a:solidFill>
                        </a:defRPr>
                      </a:pPr>
                      <a:r>
                        <a:rPr>
                          <a:sym typeface="Helvetica"/>
                        </a:rPr>
                        <a:t>2147483647</a:t>
                      </a:r>
                    </a:p>
                  </a:txBody>
                  <a:tcPr marL="0" marR="0" marT="0" marB="0" anchor="ctr" horzOverflow="overflow"/>
                </a:tc>
                <a:tc>
                  <a:txBody>
                    <a:bodyPr vert="horz" wrap="square"/>
                    <a:lstStyle/>
                    <a:p>
                      <a:pPr indent="457200" algn="ctr">
                        <a:defRPr sz="1800">
                          <a:solidFill>
                            <a:srgbClr val="000000"/>
                          </a:solidFill>
                        </a:defRPr>
                      </a:pPr>
                      <a:r>
                        <a:rPr>
                          <a:sym typeface="Helvetica"/>
                        </a:rPr>
                        <a:t>4</a:t>
                      </a:r>
                    </a:p>
                  </a:txBody>
                  <a:tcPr marL="0" marR="0" marT="0" marB="0" anchor="ctr" horzOverflow="overflow"/>
                </a:tc>
                <a:extLst>
                  <a:ext uri="{0D108BD9-81ED-4DB2-BD59-A6C34878D82A}">
                    <a16:rowId xmlns:a16="http://schemas.microsoft.com/office/drawing/2014/main" val="10001"/>
                  </a:ext>
                </a:extLst>
              </a:tr>
              <a:tr h="1013460">
                <a:tc>
                  <a:txBody>
                    <a:bodyPr vert="horz" wrap="square"/>
                    <a:lstStyle/>
                    <a:p>
                      <a:pPr indent="457200" algn="ctr">
                        <a:defRPr sz="1800" b="0">
                          <a:solidFill>
                            <a:srgbClr val="000000"/>
                          </a:solidFill>
                        </a:defRPr>
                      </a:pPr>
                      <a:r>
                        <a:rPr b="1">
                          <a:sym typeface="Helvetica"/>
                        </a:rPr>
                        <a:t>Float</a:t>
                      </a:r>
                    </a:p>
                  </a:txBody>
                  <a:tcPr marL="0" marR="0" marT="0" marB="0" anchor="ctr" horzOverflow="overflow"/>
                </a:tc>
                <a:tc>
                  <a:txBody>
                    <a:bodyPr vert="horz" wrap="square"/>
                    <a:lstStyle/>
                    <a:p>
                      <a:pPr indent="457200" algn="ctr">
                        <a:defRPr sz="1800">
                          <a:solidFill>
                            <a:srgbClr val="000000"/>
                          </a:solidFill>
                        </a:defRPr>
                      </a:pPr>
                      <a:r>
                        <a:rPr>
                          <a:sym typeface="Helvetica"/>
                        </a:rPr>
                        <a:t>1.4E-45</a:t>
                      </a:r>
                    </a:p>
                  </a:txBody>
                  <a:tcPr marL="0" marR="0" marT="0" marB="0" anchor="ctr" horzOverflow="overflow"/>
                </a:tc>
                <a:tc>
                  <a:txBody>
                    <a:bodyPr vert="horz" wrap="square"/>
                    <a:lstStyle/>
                    <a:p>
                      <a:pPr indent="457200" algn="ctr">
                        <a:defRPr sz="1800">
                          <a:solidFill>
                            <a:srgbClr val="000000"/>
                          </a:solidFill>
                        </a:defRPr>
                      </a:pPr>
                      <a:r>
                        <a:rPr>
                          <a:sym typeface="Helvetica"/>
                        </a:rPr>
                        <a:t>3.4028235E+38</a:t>
                      </a:r>
                    </a:p>
                  </a:txBody>
                  <a:tcPr marL="0" marR="0" marT="0" marB="0" anchor="ctr" horzOverflow="overflow"/>
                </a:tc>
                <a:tc>
                  <a:txBody>
                    <a:bodyPr vert="horz" wrap="square"/>
                    <a:lstStyle/>
                    <a:p>
                      <a:pPr indent="457200" algn="ctr">
                        <a:defRPr sz="1800">
                          <a:solidFill>
                            <a:srgbClr val="000000"/>
                          </a:solidFill>
                        </a:defRPr>
                      </a:pPr>
                      <a:r>
                        <a:rPr>
                          <a:sym typeface="Helvetica"/>
                        </a:rPr>
                        <a:t>4</a:t>
                      </a:r>
                    </a:p>
                  </a:txBody>
                  <a:tcPr marL="0" marR="0" marT="0" marB="0" anchor="ctr" horzOverflow="overflow"/>
                </a:tc>
                <a:extLst>
                  <a:ext uri="{0D108BD9-81ED-4DB2-BD59-A6C34878D82A}">
                    <a16:rowId xmlns:a16="http://schemas.microsoft.com/office/drawing/2014/main" val="10002"/>
                  </a:ext>
                </a:extLst>
              </a:tr>
              <a:tr h="1013460">
                <a:tc>
                  <a:txBody>
                    <a:bodyPr vert="horz" wrap="square"/>
                    <a:lstStyle/>
                    <a:p>
                      <a:pPr indent="457200" algn="ctr">
                        <a:defRPr sz="1800" b="0">
                          <a:solidFill>
                            <a:srgbClr val="000000"/>
                          </a:solidFill>
                        </a:defRPr>
                      </a:pPr>
                      <a:r>
                        <a:rPr b="1">
                          <a:sym typeface="Helvetica"/>
                        </a:rPr>
                        <a:t>Double</a:t>
                      </a:r>
                    </a:p>
                  </a:txBody>
                  <a:tcPr marL="0" marR="0" marT="0" marB="0" anchor="ctr" horzOverflow="overflow"/>
                </a:tc>
                <a:tc>
                  <a:txBody>
                    <a:bodyPr vert="horz" wrap="square"/>
                    <a:lstStyle/>
                    <a:p>
                      <a:pPr indent="457200" algn="ctr">
                        <a:defRPr sz="1800">
                          <a:solidFill>
                            <a:srgbClr val="000000"/>
                          </a:solidFill>
                        </a:defRPr>
                      </a:pPr>
                      <a:r>
                        <a:rPr>
                          <a:sym typeface="Helvetica"/>
                        </a:rPr>
                        <a:t>5E-324</a:t>
                      </a:r>
                    </a:p>
                  </a:txBody>
                  <a:tcPr marL="0" marR="0" marT="0" marB="0" anchor="ctr" horzOverflow="overflow"/>
                </a:tc>
                <a:tc>
                  <a:txBody>
                    <a:bodyPr vert="horz" wrap="square"/>
                    <a:lstStyle/>
                    <a:p>
                      <a:pPr indent="457200" algn="ctr">
                        <a:defRPr sz="1800">
                          <a:solidFill>
                            <a:srgbClr val="000000"/>
                          </a:solidFill>
                        </a:defRPr>
                      </a:pPr>
                      <a:r>
                        <a:rPr>
                          <a:sym typeface="Helvetica"/>
                        </a:rPr>
                        <a:t>1.7976931348623157E+308.</a:t>
                      </a:r>
                    </a:p>
                  </a:txBody>
                  <a:tcPr marL="0" marR="0" marT="0" marB="0" anchor="ctr" horzOverflow="overflow"/>
                </a:tc>
                <a:tc>
                  <a:txBody>
                    <a:bodyPr vert="horz" wrap="square"/>
                    <a:lstStyle/>
                    <a:p>
                      <a:pPr indent="457200" algn="ctr">
                        <a:defRPr sz="1800">
                          <a:solidFill>
                            <a:srgbClr val="000000"/>
                          </a:solidFill>
                        </a:defRPr>
                      </a:pPr>
                      <a:r>
                        <a:rPr>
                          <a:sym typeface="Helvetica"/>
                        </a:rPr>
                        <a:t>8</a:t>
                      </a:r>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7"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Override onBindViewHolder() method and implement the logic for assigning the country information in the right views of the list item layout</a:t>
            </a:r>
          </a:p>
        </p:txBody>
      </p:sp>
      <p:sp>
        <p:nvSpPr>
          <p:cNvPr id="618" name="Declare new Activity"/>
          <p:cNvSpPr txBox="1">
            <a:spLocks noGrp="1"/>
          </p:cNvSpPr>
          <p:nvPr>
            <p:ph type="title"/>
          </p:nvPr>
        </p:nvSpPr>
        <p:spPr>
          <a:prstGeom prst="rect">
            <a:avLst/>
          </a:prstGeom>
        </p:spPr>
        <p:txBody>
          <a:bodyPr/>
          <a:lstStyle/>
          <a:p>
            <a:r>
              <a:t>Example project</a:t>
            </a:r>
          </a:p>
        </p:txBody>
      </p:sp>
      <p:grpSp>
        <p:nvGrpSpPr>
          <p:cNvPr id="621" name="var intVar = 1 // can be reassigned anytime (mutable)…"/>
          <p:cNvGrpSpPr/>
          <p:nvPr/>
        </p:nvGrpSpPr>
        <p:grpSpPr>
          <a:xfrm>
            <a:off x="652310" y="2315901"/>
            <a:ext cx="10556160" cy="4141460"/>
            <a:chExt cx="11936682" cy="4690359"/>
          </a:xfrm>
        </p:grpSpPr>
        <p:sp>
          <p:nvSpPr>
            <p:cNvPr id="619" name="Rectangle"/>
            <p:cNvSpPr/>
            <p:nvPr/>
          </p:nvSpPr>
          <p:spPr>
            <a:xfrm>
              <a:off x="17685" y="38"/>
              <a:ext cx="11918998" cy="469032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20" name="val intArray = Array&lt;Int&gt;(size: 5) { i -&gt; i }…"/>
            <p:cNvSpPr txBox="1"/>
            <p:nvPr/>
          </p:nvSpPr>
          <p:spPr>
            <a:xfrm>
              <a:off x="0" y="0"/>
              <a:ext cx="11930564" cy="46698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override fun onBindViewHolder(</a:t>
              </a:r>
            </a:p>
            <a:p>
              <a:pPr>
                <a:defRPr sz="2800">
                  <a:solidFill>
                    <a:srgbClr val="000000"/>
                  </a:solidFill>
                  <a:latin typeface="Consolas"/>
                  <a:ea typeface="Consolas"/>
                  <a:cs typeface="Consolas"/>
                  <a:sym typeface="Consolas"/>
                </a:defRPr>
              </a:pPr>
              <a:r>
                <a:rPr sz="2600">
                  <a:solidFill>
                    <a:schemeClr val="tx1"/>
                  </a:solidFill>
                </a:rPr>
                <a:t>  holder: CountryViewHolder,</a:t>
              </a:r>
            </a:p>
            <a:p>
              <a:pPr>
                <a:defRPr sz="2800">
                  <a:solidFill>
                    <a:srgbClr val="000000"/>
                  </a:solidFill>
                  <a:latin typeface="Consolas"/>
                  <a:ea typeface="Consolas"/>
                  <a:cs typeface="Consolas"/>
                  <a:sym typeface="Consolas"/>
                </a:defRPr>
              </a:pPr>
              <a:r>
                <a:rPr sz="2600">
                  <a:solidFill>
                    <a:schemeClr val="tx1"/>
                  </a:solidFill>
                </a:rPr>
                <a:t>  position: Int)</a:t>
              </a:r>
            </a:p>
            <a:p>
              <a:pPr>
                <a:defRPr sz="2800">
                  <a:solidFill>
                    <a:srgbClr val="000000"/>
                  </a:solidFill>
                  <a:latin typeface="Consolas"/>
                  <a:ea typeface="Consolas"/>
                  <a:cs typeface="Consolas"/>
                  <a:sym typeface="Consolas"/>
                </a:defRPr>
              </a:pPr>
              <a:r>
                <a:rPr sz="2600">
                  <a:solidFill>
                    <a:schemeClr val="tx1"/>
                  </a:solidFill>
                </a:rPr>
                <a:t>{</a:t>
              </a:r>
            </a:p>
            <a:p>
              <a:pPr>
                <a:defRPr sz="2800">
                  <a:solidFill>
                    <a:srgbClr val="000000"/>
                  </a:solidFill>
                  <a:latin typeface="Consolas"/>
                  <a:ea typeface="Consolas"/>
                  <a:cs typeface="Consolas"/>
                  <a:sym typeface="Consolas"/>
                </a:defRPr>
              </a:pPr>
              <a:r>
                <a:rPr sz="2600">
                  <a:solidFill>
                    <a:schemeClr val="tx1"/>
                  </a:solidFill>
                </a:rPr>
                <a:t>  val currentCountry = countries[position]</a:t>
              </a:r>
            </a:p>
            <a:p>
              <a:pPr>
                <a:defRPr sz="2800">
                  <a:solidFill>
                    <a:srgbClr val="000000"/>
                  </a:solidFill>
                  <a:latin typeface="Consolas"/>
                  <a:ea typeface="Consolas"/>
                  <a:cs typeface="Consolas"/>
                  <a:sym typeface="Consolas"/>
                </a:defRPr>
              </a:pPr>
              <a:r>
                <a:rPr sz="2600">
                  <a:solidFill>
                    <a:schemeClr val="tx1"/>
                  </a:solidFill>
                </a:rPr>
                <a:t>  holder.binding.apply {</a:t>
              </a:r>
            </a:p>
            <a:p>
              <a:pPr>
                <a:defRPr sz="2800">
                  <a:solidFill>
                    <a:srgbClr val="000000"/>
                  </a:solidFill>
                  <a:latin typeface="Consolas"/>
                  <a:ea typeface="Consolas"/>
                  <a:cs typeface="Consolas"/>
                  <a:sym typeface="Consolas"/>
                </a:defRPr>
              </a:pPr>
              <a:r>
                <a:rPr sz="2600">
                  <a:solidFill>
                    <a:schemeClr val="tx1"/>
                  </a:solidFill>
                </a:rPr>
                <a:t>    country = country.name</a:t>
              </a:r>
            </a:p>
            <a:p>
              <a:pPr>
                <a:defRPr sz="2800">
                  <a:solidFill>
                    <a:srgbClr val="000000"/>
                  </a:solidFill>
                  <a:latin typeface="Consolas"/>
                  <a:ea typeface="Consolas"/>
                  <a:cs typeface="Consolas"/>
                  <a:sym typeface="Consolas"/>
                </a:defRPr>
              </a:pPr>
              <a:r>
                <a:rPr sz="2600">
                  <a:solidFill>
                    <a:schemeClr val="tx1"/>
                  </a:solidFill>
                </a:rPr>
                <a:t>    capital = country.capital</a:t>
              </a: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23" name="Every Activity should be declared in the AndroidManifest.xml file…"/>
          <p:cNvSpPr txBox="1">
            <a:spLocks noGrp="1"/>
          </p:cNvSpPr>
          <p:nvPr>
            <p:ph type="body" idx="1"/>
          </p:nvPr>
        </p:nvSpPr>
        <p:spPr>
          <a:xfrm>
            <a:off x="190401" y="1196123"/>
            <a:ext cx="11818098" cy="4719240"/>
          </a:xfrm>
          <a:prstGeom prst="rect">
            <a:avLst/>
          </a:prstGeom>
        </p:spPr>
        <p:txBody>
          <a:bodyPr>
            <a:no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In order to load an image from a URL we will use the Glide library</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To do that we should add the following dependencies to our app-level </a:t>
            </a:r>
            <a:r>
              <a:rPr lang="bg-BG" sz="3000">
                <a:solidFill>
                  <a:schemeClr val="tx1"/>
                </a:solidFill>
                <a:latin typeface="Calibri (Заглавия)"/>
                <a:sym typeface="Helvetica"/>
              </a:rPr>
              <a:t>"</a:t>
            </a:r>
            <a:r>
              <a:rPr sz="3000" err="1">
                <a:solidFill>
                  <a:schemeClr val="tx1"/>
                </a:solidFill>
                <a:latin typeface="Calibri (Заглавия)"/>
              </a:rPr>
              <a:t>build.gradle</a:t>
            </a:r>
            <a:r>
              <a:rPr lang="bg-BG" sz="3000">
                <a:solidFill>
                  <a:schemeClr val="tx1"/>
                </a:solidFill>
                <a:latin typeface="Calibri (Заглавия)"/>
                <a:sym typeface="Helvetica"/>
              </a:rPr>
              <a:t>"</a:t>
            </a:r>
            <a:r>
              <a:rPr sz="3000">
                <a:solidFill>
                  <a:schemeClr val="tx1"/>
                </a:solidFill>
                <a:latin typeface="Calibri (Заглавия)"/>
              </a:rPr>
              <a:t> file:</a:t>
            </a: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я)"/>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я)"/>
              </a:rPr>
              <a:t>As always don</a:t>
            </a:r>
            <a:r>
              <a:rPr lang="en-US" sz="3000">
                <a:solidFill>
                  <a:schemeClr val="tx1"/>
                </a:solidFill>
                <a:latin typeface="Calibri (Заглавия)"/>
              </a:rPr>
              <a:t>'</a:t>
            </a:r>
            <a:r>
              <a:rPr sz="3000">
                <a:solidFill>
                  <a:schemeClr val="tx1"/>
                </a:solidFill>
                <a:latin typeface="Calibri (Заглавия)"/>
              </a:rPr>
              <a:t>t forget to sync project with Gradle files after making updates to the build.gradle file</a:t>
            </a:r>
          </a:p>
        </p:txBody>
      </p:sp>
      <p:sp>
        <p:nvSpPr>
          <p:cNvPr id="624"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rPr/>
              <a:t>roject</a:t>
            </a:r>
            <a:r>
              <a:rPr lang="en-US"/>
              <a:t> (12)</a:t>
            </a:r>
            <a:endParaRPr/>
          </a:p>
        </p:txBody>
      </p:sp>
      <p:grpSp>
        <p:nvGrpSpPr>
          <p:cNvPr id="627" name="var intVar = 1 // can be reassigned anytime (mutable)…"/>
          <p:cNvGrpSpPr/>
          <p:nvPr/>
        </p:nvGrpSpPr>
        <p:grpSpPr>
          <a:xfrm>
            <a:off x="639406" y="2846063"/>
            <a:ext cx="11082873" cy="2029375"/>
            <a:chExt cx="11082872" cy="2029373"/>
          </a:xfrm>
        </p:grpSpPr>
        <p:sp>
          <p:nvSpPr>
            <p:cNvPr id="625" name="Rectangle"/>
            <p:cNvSpPr/>
            <p:nvPr/>
          </p:nvSpPr>
          <p:spPr>
            <a:xfrm>
              <a:off x="16420" y="0"/>
              <a:ext cx="11066452" cy="202937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26" name="val intArray = Array&lt;Int&gt;(size: 5) { i -&gt; i }…"/>
            <p:cNvSpPr txBox="1"/>
            <p:nvPr/>
          </p:nvSpPr>
          <p:spPr>
            <a:xfrm>
              <a:off x="0" y="105"/>
              <a:ext cx="11077190" cy="20204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implementation </a:t>
              </a:r>
              <a:r>
                <a:rPr lang="en-US">
                  <a:solidFill>
                    <a:schemeClr val="tx1"/>
                  </a:solidFill>
                </a:rPr>
                <a:t>'</a:t>
              </a:r>
              <a:r>
                <a:rPr>
                  <a:solidFill>
                    <a:schemeClr val="tx1"/>
                  </a:solidFill>
                </a:rPr>
                <a:t>com.github.bumptech.glide:glide:4.14.2</a:t>
              </a:r>
              <a:r>
                <a:rPr lang="en-US">
                  <a:solidFill>
                    <a:schemeClr val="tx1"/>
                  </a:solidFill>
                </a:rPr>
                <a:t>'</a:t>
              </a:r>
              <a:endParaRPr>
                <a:solidFill>
                  <a:schemeClr val="tx1"/>
                </a:solidFill>
              </a:endParaRPr>
            </a:p>
            <a:p>
              <a:pPr>
                <a:defRPr sz="2800">
                  <a:solidFill>
                    <a:srgbClr val="000000"/>
                  </a:solidFill>
                  <a:latin typeface="Consolas"/>
                  <a:ea typeface="Consolas"/>
                  <a:cs typeface="Consolas"/>
                  <a:sym typeface="Consolas"/>
                </a:defRPr>
              </a:pPr>
              <a:r>
                <a:rPr err="1">
                  <a:solidFill>
                    <a:schemeClr val="tx1"/>
                  </a:solidFill>
                </a:rPr>
                <a:t>annotationProcessor </a:t>
              </a:r>
              <a:r>
                <a:rPr lang="en-US">
                  <a:solidFill>
                    <a:schemeClr val="tx1"/>
                  </a:solidFill>
                </a:rPr>
                <a:t>'</a:t>
              </a:r>
              <a:r>
                <a:rPr>
                  <a:solidFill>
                    <a:schemeClr val="tx1"/>
                  </a:solidFill>
                </a:rPr>
                <a:t>com.github.bumptech.glide:compiler:4.14.2</a:t>
              </a:r>
              <a:r>
                <a:rPr lang="en-US">
                  <a:solidFill>
                    <a:schemeClr val="tx1"/>
                  </a:solidFill>
                </a:rPr>
                <a:t>'</a:t>
              </a:r>
              <a:endParaRPr>
                <a:solidFill>
                  <a:schemeClr val="tx1"/>
                </a:solidFill>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29" name="Every Activity should be declared in the AndroidManifest.xml file…"/>
          <p:cNvSpPr txBox="1">
            <a:spLocks noGrp="1"/>
          </p:cNvSpPr>
          <p:nvPr>
            <p:ph type="body" idx="1"/>
          </p:nvPr>
        </p:nvSpPr>
        <p:spPr>
          <a:xfrm>
            <a:off x="190401" y="1196123"/>
            <a:ext cx="11818098" cy="5591565"/>
          </a:xfrm>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я)"/>
              </a:rPr>
              <a:t>Add the following logic in the onBindViewHolder() method after setting the values for the country and capital names:</a:t>
            </a:r>
          </a:p>
        </p:txBody>
      </p:sp>
      <p:sp>
        <p:nvSpPr>
          <p:cNvPr id="630" name="Declare new Activity"/>
          <p:cNvSpPr txBox="1">
            <a:spLocks noGrp="1"/>
          </p:cNvSpPr>
          <p:nvPr>
            <p:ph type="title"/>
          </p:nvPr>
        </p:nvSpPr>
        <p:spPr>
          <a:xfrm>
            <a:off x="190406" y="100746"/>
            <a:ext cx="9715594" cy="882660"/>
          </a:xfrm>
          <a:prstGeom prst="rect">
            <a:avLst/>
          </a:prstGeom>
        </p:spPr>
        <p:txBody>
          <a:bodyPr/>
          <a:lstStyle/>
          <a:p>
            <a:r>
              <a:rPr/>
              <a:t>Example </a:t>
            </a:r>
            <a:r>
              <a:rPr lang="en-US"/>
              <a:t>P</a:t>
            </a:r>
            <a:r>
              <a:t>roject</a:t>
            </a:r>
            <a:r>
              <a:rPr lang="en-US"/>
              <a:t> (13)</a:t>
            </a:r>
            <a:endParaRPr/>
          </a:p>
        </p:txBody>
      </p:sp>
      <p:grpSp>
        <p:nvGrpSpPr>
          <p:cNvPr id="633" name="var intVar = 1 // can be reassigned anytime (mutable)…"/>
          <p:cNvGrpSpPr/>
          <p:nvPr/>
        </p:nvGrpSpPr>
        <p:grpSpPr>
          <a:xfrm>
            <a:off x="620552" y="2308111"/>
            <a:ext cx="10597345" cy="4205812"/>
            <a:chExt cx="11082871" cy="4580472"/>
          </a:xfrm>
        </p:grpSpPr>
        <p:sp>
          <p:nvSpPr>
            <p:cNvPr id="631" name="Rectangle"/>
            <p:cNvSpPr/>
            <p:nvPr/>
          </p:nvSpPr>
          <p:spPr>
            <a:xfrm>
              <a:off x="16420" y="15"/>
              <a:ext cx="11066452" cy="458045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632" name="val intArray = Array&lt;Int&gt;(size: 5) { i -&gt; i }…"/>
            <p:cNvSpPr txBox="1"/>
            <p:nvPr/>
          </p:nvSpPr>
          <p:spPr>
            <a:xfrm>
              <a:off x="0" y="0"/>
              <a:ext cx="11077190" cy="45604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Glide</a:t>
              </a:r>
            </a:p>
            <a:p>
              <a:pPr>
                <a:defRPr sz="2800">
                  <a:solidFill>
                    <a:srgbClr val="000000"/>
                  </a:solidFill>
                  <a:latin typeface="Consolas"/>
                  <a:ea typeface="Consolas"/>
                  <a:cs typeface="Consolas"/>
                  <a:sym typeface="Consolas"/>
                </a:defRPr>
              </a:pPr>
              <a:r>
                <a:rPr sz="2600">
                  <a:solidFill>
                    <a:schemeClr val="tx1"/>
                  </a:solidFill>
                </a:rPr>
                <a:t>  // context to use for requesting the image</a:t>
              </a:r>
            </a:p>
            <a:p>
              <a:pPr>
                <a:defRPr sz="2800">
                  <a:solidFill>
                    <a:srgbClr val="000000"/>
                  </a:solidFill>
                  <a:latin typeface="Consolas"/>
                  <a:ea typeface="Consolas"/>
                  <a:cs typeface="Consolas"/>
                  <a:sym typeface="Consolas"/>
                </a:defRPr>
              </a:pPr>
              <a:r>
                <a:rPr sz="2600">
                  <a:solidFill>
                    <a:schemeClr val="tx1"/>
                  </a:solidFill>
                </a:rPr>
                <a:t>  .with(this.root.context)</a:t>
              </a:r>
            </a:p>
            <a:p>
              <a:pPr>
                <a:defRPr sz="2800">
                  <a:solidFill>
                    <a:srgbClr val="000000"/>
                  </a:solidFill>
                  <a:latin typeface="Consolas"/>
                  <a:ea typeface="Consolas"/>
                  <a:cs typeface="Consolas"/>
                  <a:sym typeface="Consolas"/>
                </a:defRPr>
              </a:pPr>
              <a:r>
                <a:rPr sz="2600">
                  <a:solidFill>
                    <a:schemeClr val="tx1"/>
                  </a:solidFill>
                </a:rPr>
                <a:t>  // URL to load the asset from</a:t>
              </a:r>
            </a:p>
            <a:p>
              <a:pPr>
                <a:defRPr sz="2800">
                  <a:solidFill>
                    <a:srgbClr val="000000"/>
                  </a:solidFill>
                  <a:latin typeface="Consolas"/>
                  <a:ea typeface="Consolas"/>
                  <a:cs typeface="Consolas"/>
                  <a:sym typeface="Consolas"/>
                </a:defRPr>
              </a:pPr>
              <a:r>
                <a:rPr sz="2600">
                  <a:solidFill>
                    <a:schemeClr val="tx1"/>
                  </a:solidFill>
                </a:rPr>
                <a:t>  .load(currentCountry.flags.png)</a:t>
              </a:r>
            </a:p>
            <a:p>
              <a:pPr>
                <a:defRPr sz="2800">
                  <a:solidFill>
                    <a:srgbClr val="000000"/>
                  </a:solidFill>
                  <a:latin typeface="Consolas"/>
                  <a:ea typeface="Consolas"/>
                  <a:cs typeface="Consolas"/>
                  <a:sym typeface="Consolas"/>
                </a:defRPr>
              </a:pPr>
              <a:r>
                <a:rPr sz="2600">
                  <a:solidFill>
                    <a:schemeClr val="tx1"/>
                  </a:solidFill>
                </a:rPr>
                <a:t>  .centerCrop()</a:t>
              </a:r>
            </a:p>
            <a:p>
              <a:pPr>
                <a:defRPr sz="2800">
                  <a:solidFill>
                    <a:srgbClr val="000000"/>
                  </a:solidFill>
                  <a:latin typeface="Consolas"/>
                  <a:ea typeface="Consolas"/>
                  <a:cs typeface="Consolas"/>
                  <a:sym typeface="Consolas"/>
                </a:defRPr>
              </a:pPr>
              <a:r>
                <a:rPr sz="2600">
                  <a:solidFill>
                    <a:schemeClr val="tx1"/>
                  </a:solidFill>
                </a:rPr>
                <a:t>  // image to be shown until online asset is downloaded</a:t>
              </a:r>
            </a:p>
            <a:p>
              <a:pPr>
                <a:defRPr sz="2800">
                  <a:solidFill>
                    <a:srgbClr val="000000"/>
                  </a:solidFill>
                  <a:latin typeface="Consolas"/>
                  <a:ea typeface="Consolas"/>
                  <a:cs typeface="Consolas"/>
                  <a:sym typeface="Consolas"/>
                </a:defRPr>
              </a:pPr>
              <a:r>
                <a:rPr sz="2600">
                  <a:solidFill>
                    <a:schemeClr val="tx1"/>
                  </a:solidFill>
                </a:rPr>
                <a:t>  .placeholder(R.drawable.ic_launcher_foreground)</a:t>
              </a:r>
            </a:p>
            <a:p>
              <a:pPr>
                <a:defRPr sz="2800">
                  <a:solidFill>
                    <a:srgbClr val="000000"/>
                  </a:solidFill>
                  <a:latin typeface="Consolas"/>
                  <a:ea typeface="Consolas"/>
                  <a:cs typeface="Consolas"/>
                  <a:sym typeface="Consolas"/>
                </a:defRPr>
              </a:pPr>
              <a:r>
                <a:rPr sz="2600">
                  <a:solidFill>
                    <a:schemeClr val="tx1"/>
                  </a:solidFill>
                </a:rPr>
                <a:t>  // ImageView to load the online asset into when ready</a:t>
              </a:r>
            </a:p>
            <a:p>
              <a:pPr>
                <a:defRPr sz="2800">
                  <a:solidFill>
                    <a:srgbClr val="000000"/>
                  </a:solidFill>
                  <a:latin typeface="Consolas"/>
                  <a:ea typeface="Consolas"/>
                  <a:cs typeface="Consolas"/>
                  <a:sym typeface="Consolas"/>
                </a:defRPr>
              </a:pPr>
              <a:r>
                <a:rPr sz="2600">
                  <a:solidFill>
                    <a:schemeClr val="tx1"/>
                  </a:solidFill>
                </a:rPr>
                <a:t>  .into(ivFlag)</a:t>
              </a:r>
            </a:p>
          </p:txBody>
        </p:sp>
      </p:grpSp>
    </p:spTree>
  </p:cSld>
  <p:clrMapOvr>
    <a:masterClrMapping/>
  </p:clrMapOvr>
  <p:transition spd="med"/>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5" name="Questions"/>
          <p:cNvSpPr txBox="1">
            <a:spLocks noGrp="1"/>
          </p:cNvSpPr>
          <p:nvPr>
            <p:ph type="title"/>
          </p:nvPr>
        </p:nvSpPr>
        <p:spPr>
          <a:xfrm>
            <a:off x="809624" y="703242"/>
            <a:ext cx="5916381"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7" name="CustomShape 1"/>
          <p:cNvSpPr txBox="1"/>
          <p:nvPr/>
        </p:nvSpPr>
        <p:spPr>
          <a:xfrm>
            <a:off x="262440" y="1178997"/>
            <a:ext cx="8550721" cy="5489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High-Quality Education, Profession and Job for Software Developers</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Foundation</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Facebook</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Forums</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6"/>
              </a:rPr>
              <a:t>forum.softuni.bg</a:t>
            </a:r>
          </a:p>
        </p:txBody>
      </p:sp>
      <p:sp>
        <p:nvSpPr>
          <p:cNvPr id="638" name="CustomShape 2"/>
          <p:cNvSpPr txBox="1"/>
          <p:nvPr/>
        </p:nvSpPr>
        <p:spPr>
          <a:xfrm>
            <a:off x="244440" y="258626"/>
            <a:ext cx="9597961" cy="582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r>
              <a:t>Trainings @ Software University (SoftUni)</a:t>
            </a:r>
          </a:p>
        </p:txBody>
      </p:sp>
      <p:sp>
        <p:nvSpPr>
          <p:cNvPr id="639" name="CustomShape 3"/>
          <p:cNvSpPr txBox="1">
            <a:spLocks noGrp="1"/>
          </p:cNvSpPr>
          <p:nvPr>
            <p:ph type="sldNum" sz="quarter" idx="4294967295"/>
          </p:nvPr>
        </p:nvSpPr>
        <p:spPr>
          <a:xfrm>
            <a:off x="11888576" y="6576206"/>
            <a:ext cx="231181" cy="227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194</a:t>
            </a:fld>
            <a:endParaRPr/>
          </a:p>
        </p:txBody>
      </p:sp>
    </p:spTree>
  </p:cSld>
  <p:clrMapOvr>
    <a:masterClrMapping/>
  </p:clrMapOvr>
  <p:transition spd="med"/>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1" name="Slide Number Placeholder 1"/>
          <p:cNvSpPr txBox="1">
            <a:spLocks noGrp="1"/>
          </p:cNvSpPr>
          <p:nvPr>
            <p:ph type="sldNum" sz="quarter" idx="4294967295"/>
          </p:nvPr>
        </p:nvSpPr>
        <p:spPr>
          <a:xfrm>
            <a:off x="11887565" y="6575485"/>
            <a:ext cx="232873"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195</a:t>
            </a:fld>
            <a:endParaRPr/>
          </a:p>
        </p:txBody>
      </p:sp>
      <p:sp>
        <p:nvSpPr>
          <p:cNvPr id="642" name="Text Placeholder 2"/>
          <p:cNvSpPr txBox="1">
            <a:spLocks noGrp="1"/>
          </p:cNvSpPr>
          <p:nvPr>
            <p:ph type="body" idx="1"/>
          </p:nvPr>
        </p:nvSpPr>
        <p:spPr>
          <a:xfrm>
            <a:off x="190399" y="1196121"/>
            <a:ext cx="11818102" cy="5528774"/>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643"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644" name="Picture License" descr="Picture License"/>
          <p:cNvPicPr>
            <a:picLocks noChangeAspect="1"/>
          </p:cNvPicPr>
          <p:nvPr/>
        </p:nvPicPr>
        <p:blipFill>
          <a:blip r:embed="rId4"/>
          <a:stretch>
            <a:fillRect/>
          </a:stretch>
        </p:blipFill>
        <p:spPr>
          <a:xfrm>
            <a:off x="9745198" y="4445279"/>
            <a:ext cx="1930325" cy="2043005"/>
          </a:xfrm>
          <a:prstGeom prst="rect">
            <a:avLst/>
          </a:prstGeom>
          <a:ln w="12700">
            <a:miter lim="400000"/>
          </a:ln>
        </p:spPr>
      </p:pic>
    </p:spTree>
  </p:cSld>
  <p:clrMapOvr>
    <a:masterClrMapping/>
  </p:clrMapOvr>
  <p:transition spd="med"/>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6" name="https://softuni.org"/>
          <p:cNvSpPr txBox="1">
            <a:spLocks noGrp="1"/>
          </p:cNvSpPr>
          <p:nvPr>
            <p:ph type="body" sz="quarter" idx="1"/>
          </p:nvPr>
        </p:nvSpPr>
        <p:spPr>
          <a:xfrm>
            <a:off x="8708504" y="6130861"/>
            <a:ext cx="2951524" cy="341562"/>
          </a:xfrm>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47"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48"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49"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50" name="Swift Basics"/>
          <p:cNvSpPr txBox="1">
            <a:spLocks noGrp="1"/>
          </p:cNvSpPr>
          <p:nvPr>
            <p:ph type="title"/>
          </p:nvPr>
        </p:nvSpPr>
        <p:spPr>
          <a:xfrm>
            <a:off x="554182" y="321499"/>
            <a:ext cx="11083636" cy="882660"/>
          </a:xfrm>
          <a:prstGeom prst="rect">
            <a:avLst/>
          </a:prstGeom>
        </p:spPr>
        <p:txBody>
          <a:bodyPr/>
          <a:lstStyle/>
          <a:p>
            <a:r>
              <a:t>Android Development with Kotlin</a:t>
            </a:r>
          </a:p>
        </p:txBody>
      </p:sp>
      <p:sp>
        <p:nvSpPr>
          <p:cNvPr id="451" name="Swift Basics"/>
          <p:cNvSpPr txBox="1"/>
          <p:nvPr/>
        </p:nvSpPr>
        <p:spPr>
          <a:xfrm>
            <a:off x="554182" y="1029366"/>
            <a:ext cx="11083636" cy="88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r>
              <a:t>Local Storage</a:t>
            </a:r>
          </a:p>
        </p:txBody>
      </p:sp>
    </p:spTree>
  </p:cSld>
  <p:clrMapOvr>
    <a:masterClrMapping/>
  </p:clrMapOvr>
  <p:transition spd="med"/>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3" name="Content Placeholder 2"/>
          <p:cNvSpPr txBox="1">
            <a:spLocks noGrp="1"/>
          </p:cNvSpPr>
          <p:nvPr>
            <p:ph type="body" idx="1"/>
          </p:nvPr>
        </p:nvSpPr>
        <p:spPr>
          <a:xfrm>
            <a:off x="190399" y="1196121"/>
            <a:ext cx="11818102" cy="5528774"/>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54" name="Title 3"/>
          <p:cNvSpPr txBox="1">
            <a:spLocks noGrp="1"/>
          </p:cNvSpPr>
          <p:nvPr>
            <p:ph type="title"/>
          </p:nvPr>
        </p:nvSpPr>
        <p:spPr>
          <a:xfrm>
            <a:off x="191943" y="83165"/>
            <a:ext cx="9503573" cy="882654"/>
          </a:xfrm>
          <a:prstGeom prst="rect">
            <a:avLst/>
          </a:prstGeom>
        </p:spPr>
        <p:txBody>
          <a:bodyPr/>
          <a:lstStyle/>
          <a:p>
            <a:r>
              <a:t>Questions?</a:t>
            </a:r>
          </a:p>
        </p:txBody>
      </p:sp>
      <p:sp>
        <p:nvSpPr>
          <p:cNvPr id="455" name="Slide Number"/>
          <p:cNvSpPr txBox="1">
            <a:spLocks noGrp="1"/>
          </p:cNvSpPr>
          <p:nvPr>
            <p:ph type="sldNum" sz="quarter" idx="4294967295"/>
          </p:nvPr>
        </p:nvSpPr>
        <p:spPr>
          <a:xfrm>
            <a:off x="11951934" y="6575485"/>
            <a:ext cx="168505"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197</a:t>
            </a:fld>
            <a:endParaRPr/>
          </a:p>
        </p:txBody>
      </p:sp>
    </p:spTree>
  </p:cSld>
  <p:clrMapOvr>
    <a:masterClrMapping/>
  </p:clrMapOvr>
  <p:transition spd="med"/>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7" name="Text Placeholder 1"/>
          <p:cNvSpPr txBox="1">
            <a:spLocks noGrp="1"/>
          </p:cNvSpPr>
          <p:nvPr>
            <p:ph type="body" idx="1"/>
          </p:nvPr>
        </p:nvSpPr>
        <p:spPr>
          <a:prstGeom prst="rect">
            <a:avLst/>
          </a:prstGeom>
        </p:spPr>
        <p:txBody>
          <a:bodyPr>
            <a:normAutofit/>
          </a:bodyPr>
          <a:lstStyle/>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Internal vs External storage</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Local vs Remote storage</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Media Storage</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Shared preferences</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Room Database</a:t>
            </a:r>
          </a:p>
          <a:p>
            <a:pPr marL="504061" indent="-504061" defTabSz="859729">
              <a:lnSpc>
                <a:spcPct val="84000"/>
              </a:lnSpc>
              <a:spcBef>
                <a:spcPts val="1200"/>
              </a:spcBef>
              <a:buAutoNum type="arabicPeriod"/>
              <a:defRPr sz="2800">
                <a:solidFill>
                  <a:srgbClr val="000000"/>
                </a:solidFill>
                <a:latin typeface="+mn-lt"/>
                <a:ea typeface="+mn-ea"/>
                <a:cs typeface="+mn-cs"/>
                <a:sym typeface="Helvetica"/>
              </a:defRPr>
            </a:pPr>
            <a:r>
              <a:rPr sz="3400">
                <a:solidFill>
                  <a:schemeClr val="tx1"/>
                </a:solidFill>
                <a:latin typeface="Calibri (Заглавие)"/>
              </a:rPr>
              <a:t>Remote Database</a:t>
            </a:r>
          </a:p>
        </p:txBody>
      </p:sp>
      <p:sp>
        <p:nvSpPr>
          <p:cNvPr id="458" name="Introduction to Swift"/>
          <p:cNvSpPr txBox="1">
            <a:spLocks noGrp="1"/>
          </p:cNvSpPr>
          <p:nvPr>
            <p:ph type="title"/>
          </p:nvPr>
        </p:nvSpPr>
        <p:spPr>
          <a:prstGeom prst="rect">
            <a:avLst/>
          </a:prstGeom>
        </p:spPr>
        <p:txBody>
          <a:bodyPr/>
          <a:lstStyle/>
          <a:p>
            <a:r>
              <a:t>Table of Contents</a:t>
            </a:r>
          </a:p>
        </p:txBody>
      </p:sp>
      <p:sp>
        <p:nvSpPr>
          <p:cNvPr id="4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t>198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1" name="What is Kotlin?"/>
          <p:cNvSpPr txBox="1">
            <a:spLocks noGrp="1"/>
          </p:cNvSpPr>
          <p:nvPr>
            <p:ph type="body" sz="quarter" idx="1"/>
          </p:nvPr>
        </p:nvSpPr>
        <p:spPr>
          <a:xfrm>
            <a:off x="615109" y="5585916"/>
            <a:ext cx="10961783" cy="768088"/>
          </a:xfrm>
          <a:prstGeom prst="rect">
            <a:avLst/>
          </a:prstGeom>
        </p:spPr>
        <p:txBody>
          <a:bodyPr/>
          <a:lstStyle/>
          <a:p>
            <a:r>
              <a:t>API</a:t>
            </a:r>
          </a:p>
        </p:txBody>
      </p:sp>
      <p:sp>
        <p:nvSpPr>
          <p:cNvPr id="462" name="Kotlin Basics"/>
          <p:cNvSpPr txBox="1">
            <a:spLocks noGrp="1"/>
          </p:cNvSpPr>
          <p:nvPr>
            <p:ph type="title"/>
          </p:nvPr>
        </p:nvSpPr>
        <p:spPr>
          <a:xfrm>
            <a:off x="615109" y="4704824"/>
            <a:ext cx="10961783" cy="768089"/>
          </a:xfrm>
          <a:prstGeom prst="rect">
            <a:avLst/>
          </a:prstGeom>
        </p:spPr>
        <p:txBody>
          <a:bodyPr/>
          <a:lstStyle>
            <a:lvl1pPr>
              <a:defRPr sz="4200"/>
            </a:lvl1pPr>
          </a:lstStyle>
          <a:p>
            <a:r>
              <a:t>Android Basics</a:t>
            </a:r>
          </a:p>
        </p:txBody>
      </p:sp>
      <p:grpSp>
        <p:nvGrpSpPr>
          <p:cNvPr id="465" name="Group 1"/>
          <p:cNvGrpSpPr/>
          <p:nvPr/>
        </p:nvGrpSpPr>
        <p:grpSpPr>
          <a:xfrm>
            <a:off x="4007682" y="846469"/>
            <a:ext cx="3950212" cy="3678511"/>
            <a:chExt cx="3950211" cy="3678509"/>
          </a:xfrm>
        </p:grpSpPr>
        <p:sp>
          <p:nvSpPr>
            <p:cNvPr id="463" name="Flowchart: Connector 6"/>
            <p:cNvSpPr/>
            <p:nvPr/>
          </p:nvSpPr>
          <p:spPr>
            <a:xfrm>
              <a:off x="-1" y="-1"/>
              <a:ext cx="3950213" cy="3678511"/>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endParaRPr/>
            </a:p>
          </p:txBody>
        </p:sp>
        <p:pic>
          <p:nvPicPr>
            <p:cNvPr id="464"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25" name="Content Placeholder 2"/>
          <p:cNvSpPr txBox="1">
            <a:spLocks noGrp="1"/>
          </p:cNvSpPr>
          <p:nvPr>
            <p:ph type="body" idx="1"/>
          </p:nvPr>
        </p:nvSpPr>
        <p:spPr>
          <a:xfrm>
            <a:off x="190401" y="1196124"/>
            <a:ext cx="11818098" cy="5528767"/>
          </a:xfrm>
          <a:prstGeom prst="rect">
            <a:avLst/>
          </a:prstGeom>
        </p:spPr>
        <p:txBody>
          <a:bodyPr/>
          <a:lstStyle/>
          <a:p>
            <a:pPr marL="0" indent="0" algn="ctr">
              <a:buSzTx/>
              <a:buFont typeface="Wingdings"/>
              <a:buNone/>
              <a:defRPr sz="4000" b="1"/>
            </a:pPr>
            <a:endParaRPr/>
          </a:p>
          <a:p>
            <a:pPr marL="0" indent="0" algn="ctr">
              <a:buSzTx/>
              <a:buFont typeface="Wingdings"/>
              <a:buNone/>
              <a:defRPr sz="8800" b="1" u="sng">
                <a:solidFill>
                  <a:schemeClr val="accent1"/>
                </a:solidFill>
              </a:defRPr>
            </a:pPr>
            <a:r>
              <a:t>sli.do</a:t>
            </a:r>
            <a:endParaRPr sz="7200"/>
          </a:p>
          <a:p>
            <a:pPr marL="0" indent="0" algn="ctr">
              <a:buSzTx/>
              <a:buFont typeface="Wingdings"/>
              <a:buNone/>
              <a:defRPr sz="9600" b="1"/>
            </a:pPr>
            <a:r>
              <a:t>#Android-Dev</a:t>
            </a:r>
          </a:p>
        </p:txBody>
      </p:sp>
      <p:sp>
        <p:nvSpPr>
          <p:cNvPr id="426" name="Title 3"/>
          <p:cNvSpPr txBox="1">
            <a:spLocks noGrp="1"/>
          </p:cNvSpPr>
          <p:nvPr>
            <p:ph type="title"/>
          </p:nvPr>
        </p:nvSpPr>
        <p:spPr>
          <a:xfrm>
            <a:off x="191943" y="83165"/>
            <a:ext cx="9503573" cy="882654"/>
          </a:xfrm>
          <a:prstGeom prst="rect">
            <a:avLst/>
          </a:prstGeom>
        </p:spPr>
        <p:txBody>
          <a:bodyPr/>
          <a:lstStyle/>
          <a:p>
            <a:r>
              <a:t>Questions?</a:t>
            </a:r>
          </a:p>
        </p:txBody>
      </p:sp>
      <p:sp>
        <p:nvSpPr>
          <p:cNvPr id="427" name="Slide Number"/>
          <p:cNvSpPr txBox="1">
            <a:spLocks noGrp="1"/>
          </p:cNvSpPr>
          <p:nvPr>
            <p:ph type="sldNum" sz="quarter" idx="2"/>
          </p:nvPr>
        </p:nvSpPr>
        <p:spPr>
          <a:xfrm>
            <a:off x="11951935" y="6575488"/>
            <a:ext cx="168509"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3" name="Title 2"/>
          <p:cNvSpPr txBox="1">
            <a:spLocks noGrp="1"/>
          </p:cNvSpPr>
          <p:nvPr>
            <p:ph type="title"/>
          </p:nvPr>
        </p:nvSpPr>
        <p:spPr>
          <a:xfrm>
            <a:off x="190406" y="100748"/>
            <a:ext cx="9715594" cy="882657"/>
          </a:xfrm>
          <a:prstGeom prst="rect">
            <a:avLst/>
          </a:prstGeom>
        </p:spPr>
        <p:txBody>
          <a:bodyPr/>
          <a:lstStyle/>
          <a:p>
            <a:r>
              <a:t>Summary</a:t>
            </a:r>
          </a:p>
        </p:txBody>
      </p:sp>
      <p:grpSp>
        <p:nvGrpSpPr>
          <p:cNvPr id="507" name="Group 4"/>
          <p:cNvGrpSpPr/>
          <p:nvPr/>
        </p:nvGrpSpPr>
        <p:grpSpPr>
          <a:xfrm>
            <a:off x="272104" y="1397728"/>
            <a:ext cx="8300419" cy="5299562"/>
            <a:chExt cx="8300417" cy="5299560"/>
          </a:xfrm>
        </p:grpSpPr>
        <p:sp>
          <p:nvSpPr>
            <p:cNvPr id="504" name="CustomShape 5"/>
            <p:cNvSpPr/>
            <p:nvPr/>
          </p:nvSpPr>
          <p:spPr>
            <a:xfrm>
              <a:off x="0" y="-1"/>
              <a:ext cx="8300418" cy="5299562"/>
            </a:xfrm>
            <a:prstGeom prst="roundRect">
              <a:avLst>
                <a:gd name="adj" fmla="val 3968"/>
              </a:avLst>
            </a:prstGeom>
            <a:solidFill>
              <a:srgbClr val="234465"/>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sp>
          <p:nvSpPr>
            <p:cNvPr id="505" name="CustomShape 6"/>
            <p:cNvSpPr/>
            <p:nvPr/>
          </p:nvSpPr>
          <p:spPr>
            <a:xfrm>
              <a:off x="176482" y="222119"/>
              <a:ext cx="170724" cy="4871881"/>
            </a:xfrm>
            <a:prstGeom prst="roundRect">
              <a:avLst>
                <a:gd name="adj" fmla="val 50000"/>
              </a:avLst>
            </a:prstGeom>
            <a:solidFill>
              <a:srgbClr val="D9D9D9">
                <a:alpha val="41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sp>
          <p:nvSpPr>
            <p:cNvPr id="506" name="CustomShape 7"/>
            <p:cNvSpPr/>
            <p:nvPr/>
          </p:nvSpPr>
          <p:spPr>
            <a:xfrm rot="5400000">
              <a:off x="7510633" y="285969"/>
              <a:ext cx="729001" cy="520301"/>
            </a:xfrm>
            <a:custGeom>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3799" y="5125"/>
                  </a:lnTo>
                  <a:lnTo>
                    <a:pt x="3799" y="17801"/>
                  </a:lnTo>
                  <a:lnTo>
                    <a:pt x="0" y="21600"/>
                  </a:lnTo>
                  <a:close/>
                </a:path>
              </a:pathLst>
            </a:custGeom>
            <a:solidFill>
              <a:srgbClr val="535353">
                <a:alpha val="23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grpSp>
      <p:sp>
        <p:nvSpPr>
          <p:cNvPr id="508" name="TextBox 8"/>
          <p:cNvSpPr txBox="1"/>
          <p:nvPr/>
        </p:nvSpPr>
        <p:spPr>
          <a:xfrm>
            <a:off x="828608" y="1416648"/>
            <a:ext cx="7578781" cy="5132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457200" indent="-457200" defTabSz="877275">
              <a:spcBef>
                <a:spcPts val="400"/>
              </a:spcBef>
              <a:buSzTx/>
              <a:buChar char="▪"/>
              <a:defRPr sz="3400">
                <a:solidFill>
                  <a:srgbClr val="FFFFFF"/>
                </a:solidFill>
                <a:latin typeface="+mn-lt"/>
                <a:ea typeface="+mn-ea"/>
                <a:cs typeface="+mn-cs"/>
                <a:sym typeface="Calibri"/>
              </a:defRPr>
            </a:pPr>
            <a:r>
              <a:rPr/>
              <a:t>Kotlin is </a:t>
            </a:r>
            <a:r>
              <a:rPr b="1">
                <a:solidFill>
                  <a:schemeClr val="accent1"/>
                </a:solidFill>
              </a:rPr>
              <a:t>latest standard</a:t>
            </a:r>
            <a:r>
              <a:rPr/>
              <a:t>, s</a:t>
            </a:r>
            <a:r>
              <a:rPr b="1">
                <a:solidFill>
                  <a:schemeClr val="accent1"/>
                </a:solidFill>
              </a:rPr>
              <a:t>tatically-typed</a:t>
            </a:r>
            <a:r>
              <a:rPr/>
              <a:t>, </a:t>
            </a:r>
            <a:r>
              <a:rPr b="1">
                <a:solidFill>
                  <a:schemeClr val="accent1"/>
                </a:solidFill>
              </a:rPr>
              <a:t>Android</a:t>
            </a:r>
            <a:r>
              <a:rPr/>
              <a:t> programming language</a:t>
            </a:r>
          </a:p>
          <a:p>
            <a:pPr marL="457200" indent="-457200" defTabSz="877275">
              <a:spcBef>
                <a:spcPts val="400"/>
              </a:spcBef>
              <a:buClr>
                <a:schemeClr val="bg1"/>
              </a:buClr>
              <a:buSzTx/>
              <a:buChar char="▪"/>
              <a:defRPr sz="3400">
                <a:solidFill>
                  <a:srgbClr val="FFFFFF"/>
                </a:solidFill>
                <a:latin typeface="+mn-lt"/>
                <a:ea typeface="+mn-ea"/>
                <a:cs typeface="+mn-cs"/>
                <a:sym typeface="Calibri"/>
              </a:defRPr>
            </a:pPr>
            <a:r>
              <a:rPr b="1">
                <a:solidFill>
                  <a:schemeClr val="accent1"/>
                </a:solidFill>
              </a:rPr>
              <a:t>Android Studio </a:t>
            </a:r>
            <a:r>
              <a:rPr/>
              <a:t>is the most commonly used Integrated Development Environment (IDE) for writing Kotlin code</a:t>
            </a:r>
            <a:endParaRPr sz="2500"/>
          </a:p>
          <a:p>
            <a:pPr marL="457200" indent="-457200" defTabSz="877275">
              <a:spcBef>
                <a:spcPts val="400"/>
              </a:spcBef>
              <a:buSzTx/>
              <a:buChar char="▪"/>
              <a:defRPr sz="3400">
                <a:solidFill>
                  <a:srgbClr val="FFFFFF"/>
                </a:solidFill>
                <a:latin typeface="+mn-lt"/>
                <a:ea typeface="+mn-ea"/>
                <a:cs typeface="+mn-cs"/>
                <a:sym typeface="Calibri"/>
              </a:defRPr>
            </a:pPr>
            <a:r>
              <a:rPr/>
              <a:t>Kotlin </a:t>
            </a:r>
            <a:r>
              <a:rPr b="1">
                <a:solidFill>
                  <a:schemeClr val="accent1"/>
                </a:solidFill>
              </a:rPr>
              <a:t>basic types </a:t>
            </a:r>
            <a:r>
              <a:rPr/>
              <a:t>and </a:t>
            </a:r>
            <a:r>
              <a:rPr b="1">
                <a:solidFill>
                  <a:schemeClr val="accent1"/>
                </a:solidFill>
              </a:rPr>
              <a:t>operators</a:t>
            </a:r>
          </a:p>
          <a:p>
            <a:pPr marL="457200" indent="-457200" defTabSz="877275">
              <a:spcBef>
                <a:spcPts val="400"/>
              </a:spcBef>
              <a:buSzTx/>
              <a:buChar char="▪"/>
              <a:defRPr sz="3400">
                <a:solidFill>
                  <a:srgbClr val="FFFFFF"/>
                </a:solidFill>
                <a:latin typeface="+mn-lt"/>
                <a:ea typeface="+mn-ea"/>
                <a:cs typeface="+mn-cs"/>
                <a:sym typeface="Calibri"/>
              </a:defRPr>
            </a:pPr>
            <a:r>
              <a:rPr/>
              <a:t>Variable </a:t>
            </a:r>
            <a:r>
              <a:rPr b="1">
                <a:solidFill>
                  <a:schemeClr val="accent1"/>
                </a:solidFill>
              </a:rPr>
              <a:t>declaration</a:t>
            </a:r>
            <a:r>
              <a:rPr/>
              <a:t> and </a:t>
            </a:r>
            <a:r>
              <a:rPr lang="en-US" b="1" err="1">
                <a:solidFill>
                  <a:schemeClr val="accent1"/>
                </a:solidFill>
              </a:rPr>
              <a:t>initialisation</a:t>
            </a:r>
            <a:endParaRPr b="1">
              <a:solidFill>
                <a:schemeClr val="accent1"/>
              </a:solidFill>
            </a:endParaRPr>
          </a:p>
          <a:p>
            <a:pPr marL="457200" indent="-457200" defTabSz="877275">
              <a:spcBef>
                <a:spcPts val="400"/>
              </a:spcBef>
              <a:buSzTx/>
              <a:buChar char="▪"/>
              <a:defRPr sz="3400">
                <a:solidFill>
                  <a:srgbClr val="FFFFFF"/>
                </a:solidFill>
                <a:latin typeface="+mn-lt"/>
                <a:ea typeface="+mn-ea"/>
                <a:cs typeface="+mn-cs"/>
                <a:sym typeface="Calibri"/>
              </a:defRPr>
            </a:pPr>
            <a:r>
              <a:rPr/>
              <a:t>Data </a:t>
            </a:r>
            <a:r>
              <a:rPr b="1">
                <a:solidFill>
                  <a:schemeClr val="accent1"/>
                </a:solidFill>
              </a:rPr>
              <a:t>comparisons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50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5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1" uiExpand="1" build="p" bldLvl="5" advAuto="0"/>
    </p:bldLst>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8" name="Modern, intuitive, powerful programming language…"/>
          <p:cNvSpPr txBox="1">
            <a:spLocks noGrp="1"/>
          </p:cNvSpPr>
          <p:nvPr>
            <p:ph type="body" idx="1"/>
          </p:nvPr>
        </p:nvSpPr>
        <p:spPr>
          <a:xfrm>
            <a:off x="2423147" y="1311411"/>
            <a:ext cx="10129234"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All apps are installed there by default (unless very large)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App-specific or private data only</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Has limited space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Data is hidden from users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Cannot be accessed by other apps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Data is deleted with the app</a:t>
            </a:r>
          </a:p>
        </p:txBody>
      </p:sp>
      <p:sp>
        <p:nvSpPr>
          <p:cNvPr id="469" name="What is Swift?"/>
          <p:cNvSpPr txBox="1">
            <a:spLocks noGrp="1"/>
          </p:cNvSpPr>
          <p:nvPr>
            <p:ph type="title"/>
          </p:nvPr>
        </p:nvSpPr>
        <p:spPr>
          <a:prstGeom prst="rect">
            <a:avLst/>
          </a:prstGeom>
        </p:spPr>
        <p:txBody>
          <a:bodyPr/>
          <a:lstStyle/>
          <a:p>
            <a:r>
              <a:t>Internal Storage</a:t>
            </a:r>
          </a:p>
        </p:txBody>
      </p:sp>
      <p:sp>
        <p:nvSpPr>
          <p:cNvPr id="4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6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6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2" name="Modern, intuitive, powerful programming language…"/>
          <p:cNvSpPr txBox="1">
            <a:spLocks noGrp="1"/>
          </p:cNvSpPr>
          <p:nvPr>
            <p:ph type="body" idx="1"/>
          </p:nvPr>
        </p:nvSpPr>
        <p:spPr>
          <a:xfrm>
            <a:off x="2062766" y="1210665"/>
            <a:ext cx="10129234"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Consists of externally connected data devices (SD cards, HDDs, SSDs, etc.)</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Unreliable for storing required data since all external storage devices are removable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Cannot be accessed by other apps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Data is deleted with the app</a:t>
            </a:r>
          </a:p>
        </p:txBody>
      </p:sp>
      <p:sp>
        <p:nvSpPr>
          <p:cNvPr id="473" name="What is Swift?"/>
          <p:cNvSpPr txBox="1">
            <a:spLocks noGrp="1"/>
          </p:cNvSpPr>
          <p:nvPr>
            <p:ph type="title"/>
          </p:nvPr>
        </p:nvSpPr>
        <p:spPr>
          <a:prstGeom prst="rect">
            <a:avLst/>
          </a:prstGeom>
        </p:spPr>
        <p:txBody>
          <a:bodyPr/>
          <a:lstStyle/>
          <a:p>
            <a:r>
              <a:t>External Storage</a:t>
            </a:r>
          </a:p>
        </p:txBody>
      </p:sp>
      <p:sp>
        <p:nvSpPr>
          <p:cNvPr id="4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6" name="Modern, intuitive, powerful programming language…"/>
          <p:cNvSpPr txBox="1">
            <a:spLocks noGrp="1"/>
          </p:cNvSpPr>
          <p:nvPr>
            <p:ph type="body" idx="1"/>
          </p:nvPr>
        </p:nvSpPr>
        <p:spPr>
          <a:xfrm>
            <a:off x="2181100" y="1257412"/>
            <a:ext cx="10129234"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For data not intended to sync across devices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 be used as cache storage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Cannot be accessed by other apps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Data is deleted with the app</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 be a simple file, SharedPreferences, Room database, etc.</a:t>
            </a:r>
          </a:p>
        </p:txBody>
      </p:sp>
      <p:sp>
        <p:nvSpPr>
          <p:cNvPr id="477" name="What is Swift?"/>
          <p:cNvSpPr txBox="1">
            <a:spLocks noGrp="1"/>
          </p:cNvSpPr>
          <p:nvPr>
            <p:ph type="title"/>
          </p:nvPr>
        </p:nvSpPr>
        <p:spPr>
          <a:prstGeom prst="rect">
            <a:avLst/>
          </a:prstGeom>
        </p:spPr>
        <p:txBody>
          <a:bodyPr/>
          <a:lstStyle/>
          <a:p>
            <a:r>
              <a:t>Local Storage</a:t>
            </a:r>
          </a:p>
        </p:txBody>
      </p:sp>
      <p:sp>
        <p:nvSpPr>
          <p:cNvPr id="4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0" name="Modern, intuitive, powerful programming language…"/>
          <p:cNvSpPr txBox="1">
            <a:spLocks noGrp="1"/>
          </p:cNvSpPr>
          <p:nvPr>
            <p:ph type="body" idx="1"/>
          </p:nvPr>
        </p:nvSpPr>
        <p:spPr>
          <a:xfrm>
            <a:off x="2258877" y="1257412"/>
            <a:ext cx="10129234"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Store data that can be accessed by the same app from </a:t>
            </a:r>
            <a:br>
              <a:rPr lang="bg-BG" sz="3000">
                <a:solidFill>
                  <a:schemeClr val="tx1"/>
                </a:solidFill>
                <a:latin typeface="Calibri (Заглавие)"/>
              </a:rPr>
            </a:br>
            <a:r>
              <a:rPr sz="3000">
                <a:solidFill>
                  <a:schemeClr val="tx1"/>
                </a:solidFill>
                <a:latin typeface="Calibri (Заглавие)"/>
              </a:rPr>
              <a:t>another device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Requires network connection</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Not related to device itself and cannot be accessed by other apps or removed on app delete</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 be a database, file server, etc.</a:t>
            </a:r>
          </a:p>
        </p:txBody>
      </p:sp>
      <p:sp>
        <p:nvSpPr>
          <p:cNvPr id="481" name="What is Swift?"/>
          <p:cNvSpPr txBox="1">
            <a:spLocks noGrp="1"/>
          </p:cNvSpPr>
          <p:nvPr>
            <p:ph type="title"/>
          </p:nvPr>
        </p:nvSpPr>
        <p:spPr>
          <a:prstGeom prst="rect">
            <a:avLst/>
          </a:prstGeom>
        </p:spPr>
        <p:txBody>
          <a:bodyPr/>
          <a:lstStyle/>
          <a:p>
            <a:r>
              <a:t>Remote Storage</a:t>
            </a:r>
          </a:p>
        </p:txBody>
      </p:sp>
      <p:sp>
        <p:nvSpPr>
          <p:cNvPr id="4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4" name="Modern, intuitive, powerful programming language…"/>
          <p:cNvSpPr txBox="1">
            <a:spLocks noGrp="1"/>
          </p:cNvSpPr>
          <p:nvPr>
            <p:ph type="body" idx="1"/>
          </p:nvPr>
        </p:nvSpPr>
        <p:spPr>
          <a:xfrm>
            <a:off x="2357085" y="1257412"/>
            <a:ext cx="10129234" cy="5546589"/>
          </a:xfrm>
          <a:prstGeom prst="rect">
            <a:avLst/>
          </a:prstGeom>
        </p:spPr>
        <p:txBody>
          <a:bodyPr>
            <a:normAutofit/>
          </a:bodyPr>
          <a:lstStyle/>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Intended for storing media content (photos, videos, documents, etc.)</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 be accessed by other apps</a:t>
            </a:r>
          </a:p>
          <a:p>
            <a:pPr>
              <a:spcBef>
                <a:spcPts val="1200"/>
              </a:spcBef>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Data is not deleted with the app</a:t>
            </a:r>
          </a:p>
        </p:txBody>
      </p:sp>
      <p:sp>
        <p:nvSpPr>
          <p:cNvPr id="485" name="What is Swift?"/>
          <p:cNvSpPr txBox="1">
            <a:spLocks noGrp="1"/>
          </p:cNvSpPr>
          <p:nvPr>
            <p:ph type="title"/>
          </p:nvPr>
        </p:nvSpPr>
        <p:spPr>
          <a:prstGeom prst="rect">
            <a:avLst/>
          </a:prstGeom>
        </p:spPr>
        <p:txBody>
          <a:bodyPr/>
          <a:lstStyle/>
          <a:p>
            <a:r>
              <a:t>Media Storage</a:t>
            </a:r>
          </a:p>
        </p:txBody>
      </p:sp>
      <p:sp>
        <p:nvSpPr>
          <p:cNvPr id="4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7" name="Every Activity should be declared in the AndroidManifest.xml file…"/>
          <p:cNvSpPr txBox="1">
            <a:spLocks noGrp="1"/>
          </p:cNvSpPr>
          <p:nvPr>
            <p:ph type="body" idx="1"/>
          </p:nvPr>
        </p:nvSpPr>
        <p:spPr>
          <a:prstGeom prst="rect">
            <a:avLst/>
          </a:prstGeom>
        </p:spPr>
        <p:txBody>
          <a:bodyPr>
            <a:no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Part of the local storage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Used to save simple data in the form of key-value pairs</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Cannot be synced to other devices by default</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Saved in the form of a file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Has an extending class which encrypts data before saving</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Shared Preferences instance can either be activity-scoped or shared access the app context</a:t>
            </a:r>
          </a:p>
        </p:txBody>
      </p:sp>
      <p:sp>
        <p:nvSpPr>
          <p:cNvPr id="488" name="Declare new Activity"/>
          <p:cNvSpPr txBox="1">
            <a:spLocks noGrp="1"/>
          </p:cNvSpPr>
          <p:nvPr>
            <p:ph type="title"/>
          </p:nvPr>
        </p:nvSpPr>
        <p:spPr>
          <a:prstGeom prst="rect">
            <a:avLst/>
          </a:prstGeom>
        </p:spPr>
        <p:txBody>
          <a:bodyPr/>
          <a:lstStyle/>
          <a:p>
            <a:r>
              <a:rPr/>
              <a:t>Shared Preferences</a:t>
            </a:r>
            <a:r>
              <a:rPr lang="bg-BG"/>
              <a:t> (1)</a:t>
            </a: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0" name="Every Activity should be declared in the AndroidManifest.xml file…"/>
          <p:cNvSpPr txBox="1">
            <a:spLocks noGrp="1"/>
          </p:cNvSpPr>
          <p:nvPr>
            <p:ph type="body" idx="1"/>
          </p:nvPr>
        </p:nvSpPr>
        <p:spPr>
          <a:xfrm>
            <a:off x="190401" y="1196123"/>
            <a:ext cx="11818098" cy="5577869"/>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 order to get an shared instance of the SharedPreferences class you should use the following logic:</a:t>
            </a: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Executing this code from anywhere in the app guarantees that the same file will be loaded and provided for usage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Most common use case of shared instance is for saving user settings and accessing them where required in the app</a:t>
            </a:r>
          </a:p>
        </p:txBody>
      </p:sp>
      <p:sp>
        <p:nvSpPr>
          <p:cNvPr id="491" name="Declare new Activity"/>
          <p:cNvSpPr txBox="1">
            <a:spLocks noGrp="1"/>
          </p:cNvSpPr>
          <p:nvPr>
            <p:ph type="title"/>
          </p:nvPr>
        </p:nvSpPr>
        <p:spPr>
          <a:xfrm>
            <a:off x="190406" y="100746"/>
            <a:ext cx="9715594" cy="882660"/>
          </a:xfrm>
          <a:prstGeom prst="rect">
            <a:avLst/>
          </a:prstGeom>
        </p:spPr>
        <p:txBody>
          <a:bodyPr/>
          <a:lstStyle/>
          <a:p>
            <a:r>
              <a:rPr/>
              <a:t>Shared Preferences</a:t>
            </a:r>
            <a:r>
              <a:rPr lang="bg-BG"/>
              <a:t> (2)</a:t>
            </a:r>
            <a:endParaRPr/>
          </a:p>
        </p:txBody>
      </p:sp>
      <p:grpSp>
        <p:nvGrpSpPr>
          <p:cNvPr id="494" name="var intVar = 1 // can be reassigned anytime (mutable)…"/>
          <p:cNvGrpSpPr/>
          <p:nvPr/>
        </p:nvGrpSpPr>
        <p:grpSpPr>
          <a:xfrm>
            <a:off x="603640" y="2284405"/>
            <a:ext cx="10760283" cy="1463721"/>
            <a:chExt cx="10760282" cy="1463719"/>
          </a:xfrm>
        </p:grpSpPr>
        <p:sp>
          <p:nvSpPr>
            <p:cNvPr id="492" name="Rectangle"/>
            <p:cNvSpPr/>
            <p:nvPr/>
          </p:nvSpPr>
          <p:spPr>
            <a:xfrm>
              <a:off x="15942" y="94"/>
              <a:ext cx="10744340" cy="1463626"/>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493" name="val intArray = Array&lt;Int&gt;(size: 5) { i -&gt; i }…"/>
            <p:cNvSpPr txBox="1"/>
            <p:nvPr/>
          </p:nvSpPr>
          <p:spPr>
            <a:xfrm>
              <a:off x="0" y="0"/>
              <a:ext cx="10754765" cy="14572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err="1">
                  <a:solidFill>
                    <a:schemeClr val="tx1"/>
                  </a:solidFill>
                </a:rPr>
                <a:t>val sharedPrefs = activity?.getSharedPreferences(</a:t>
              </a:r>
            </a:p>
            <a:p>
              <a:pPr>
                <a:defRPr sz="2800">
                  <a:solidFill>
                    <a:srgbClr val="000000"/>
                  </a:solidFill>
                  <a:latin typeface="Consolas"/>
                  <a:ea typeface="Consolas"/>
                  <a:cs typeface="Consolas"/>
                  <a:sym typeface="Consolas"/>
                </a:defRPr>
              </a:pPr>
              <a:r>
                <a:rPr>
                  <a:solidFill>
                    <a:schemeClr val="tx1"/>
                  </a:solidFill>
                </a:rPr>
                <a:t>  SHARED_PREFS_FILE_NAME, Context.MODE_PRIVATE</a:t>
              </a:r>
              <a:endParaRPr>
                <a:solidFill>
                  <a:schemeClr val="tx1"/>
                </a:solidFill>
              </a:endParaRP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6"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 order to get an activity-scoped instance of the SharedPreferences class you should use the following logic:</a:t>
            </a: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This code must be executed only inside an activity context</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Executing this code from anywhere in the app guarantees that the same file will be loaded and provided for usage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Most common use case of shared instance is for saving user settings during a feature flow where each step functionality depends on the user choice on the previous step (ak</a:t>
            </a:r>
            <a:r>
              <a:rPr sz="3000">
                <a:solidFill>
                  <a:schemeClr val="tx1"/>
                </a:solidFill>
                <a:latin typeface="Calibri (Заглавие)"/>
                <a:ea typeface="+mn-ea"/>
                <a:cs typeface="+mn-cs"/>
              </a:rPr>
              <a:t>a </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wizard</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a:t>
            </a:r>
          </a:p>
        </p:txBody>
      </p:sp>
      <p:sp>
        <p:nvSpPr>
          <p:cNvPr id="497" name="Declare new Activity"/>
          <p:cNvSpPr txBox="1">
            <a:spLocks noGrp="1"/>
          </p:cNvSpPr>
          <p:nvPr>
            <p:ph type="title"/>
          </p:nvPr>
        </p:nvSpPr>
        <p:spPr>
          <a:prstGeom prst="rect">
            <a:avLst/>
          </a:prstGeom>
        </p:spPr>
        <p:txBody>
          <a:bodyPr/>
          <a:lstStyle/>
          <a:p>
            <a:r>
              <a:rPr/>
              <a:t>Shared Preferences</a:t>
            </a:r>
            <a:r>
              <a:rPr lang="bg-BG"/>
              <a:t> (3)</a:t>
            </a:r>
            <a:endParaRPr/>
          </a:p>
        </p:txBody>
      </p:sp>
      <p:grpSp>
        <p:nvGrpSpPr>
          <p:cNvPr id="500" name="var intVar = 1 // can be reassigned anytime (mutable)…"/>
          <p:cNvGrpSpPr/>
          <p:nvPr/>
        </p:nvGrpSpPr>
        <p:grpSpPr>
          <a:xfrm>
            <a:off x="556505" y="2352207"/>
            <a:ext cx="10760283" cy="726743"/>
            <a:chExt cx="10760282" cy="726742"/>
          </a:xfrm>
        </p:grpSpPr>
        <p:sp>
          <p:nvSpPr>
            <p:cNvPr id="498" name="Rectangle"/>
            <p:cNvSpPr/>
            <p:nvPr/>
          </p:nvSpPr>
          <p:spPr>
            <a:xfrm>
              <a:off x="15942" y="0"/>
              <a:ext cx="10744340" cy="72674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499" name="val intArray = Array&lt;Int&gt;(size: 5) { i -&gt; i }…"/>
            <p:cNvSpPr txBox="1"/>
            <p:nvPr/>
          </p:nvSpPr>
          <p:spPr>
            <a:xfrm>
              <a:off x="0" y="5"/>
              <a:ext cx="10754766" cy="7235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000000"/>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r>
                <a:rPr err="1">
                  <a:solidFill>
                    <a:schemeClr val="tx1"/>
                  </a:solidFill>
                </a:rPr>
                <a:t>val sharedPrefs = getPreferences(Context.MODE_PRIVATE)</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2"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 order to write to the retrieved SharedPreferences instance we should put it </a:t>
            </a:r>
            <a:r>
              <a:rPr sz="3000">
                <a:solidFill>
                  <a:schemeClr val="tx1"/>
                </a:solidFill>
                <a:latin typeface="Calibri (Заглавие)"/>
                <a:ea typeface="+mn-ea"/>
                <a:cs typeface="+mn-cs"/>
              </a:rPr>
              <a:t>in </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edit</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mode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ea typeface="+mn-ea"/>
                <a:cs typeface="+mn-cs"/>
              </a:rPr>
              <a:t>Calling the </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edit()</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method </a:t>
            </a:r>
            <a:r>
              <a:rPr sz="3000">
                <a:solidFill>
                  <a:schemeClr val="tx1"/>
                </a:solidFill>
                <a:latin typeface="Calibri (Заглавие)"/>
              </a:rPr>
              <a:t>on the SharedPreferences instance returns an Editor class for this instance</a:t>
            </a:r>
          </a:p>
        </p:txBody>
      </p:sp>
      <p:sp>
        <p:nvSpPr>
          <p:cNvPr id="503" name="Declare new Activity"/>
          <p:cNvSpPr txBox="1">
            <a:spLocks noGrp="1"/>
          </p:cNvSpPr>
          <p:nvPr>
            <p:ph type="title"/>
          </p:nvPr>
        </p:nvSpPr>
        <p:spPr>
          <a:prstGeom prst="rect">
            <a:avLst/>
          </a:prstGeom>
        </p:spPr>
        <p:txBody>
          <a:bodyPr/>
          <a:lstStyle/>
          <a:p>
            <a:r>
              <a:rPr/>
              <a:t>Shared Preferences</a:t>
            </a:r>
            <a:r>
              <a:rPr lang="bg-BG"/>
              <a:t> (4)</a:t>
            </a:r>
            <a:endParaRPr/>
          </a:p>
        </p:txBody>
      </p:sp>
      <p:grpSp>
        <p:nvGrpSpPr>
          <p:cNvPr id="506" name="var intVar = 1 // can be reassigned anytime (mutable)…"/>
          <p:cNvGrpSpPr/>
          <p:nvPr/>
        </p:nvGrpSpPr>
        <p:grpSpPr>
          <a:xfrm>
            <a:off x="625784" y="3410146"/>
            <a:ext cx="10940432" cy="3201409"/>
            <a:chExt cx="10940430" cy="3599307"/>
          </a:xfrm>
        </p:grpSpPr>
        <p:sp>
          <p:nvSpPr>
            <p:cNvPr id="504" name="Rectangle"/>
            <p:cNvSpPr/>
            <p:nvPr/>
          </p:nvSpPr>
          <p:spPr>
            <a:xfrm>
              <a:off x="16209" y="0"/>
              <a:ext cx="10924222" cy="359930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05" name="val intArray = Array&lt;Int&gt;(size: 5) { i -&gt; i }…"/>
            <p:cNvSpPr txBox="1"/>
            <p:nvPr/>
          </p:nvSpPr>
          <p:spPr>
            <a:xfrm>
              <a:off x="0" y="489"/>
              <a:ext cx="10934822" cy="35835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err="1">
                  <a:solidFill>
                    <a:schemeClr val="tx1"/>
                  </a:solidFill>
                </a:rPr>
                <a:t>val sharedPrefs =</a:t>
              </a:r>
            </a:p>
            <a:p>
              <a:pPr>
                <a:defRPr sz="2800">
                  <a:solidFill>
                    <a:srgbClr val="000000"/>
                  </a:solidFill>
                  <a:latin typeface="Consolas"/>
                  <a:ea typeface="Consolas"/>
                  <a:cs typeface="Consolas"/>
                  <a:sym typeface="Consolas"/>
                </a:defRPr>
              </a:pPr>
              <a:r>
                <a:rPr sz="2600">
                  <a:solidFill>
                    <a:schemeClr val="tx1"/>
                  </a:solidFill>
                </a:rPr>
                <a:t>  getPreferences(Context.MODE_PRIVATE) ?: return</a:t>
              </a:r>
            </a:p>
            <a:p>
              <a:pPr>
                <a:defRPr sz="2800">
                  <a:solidFill>
                    <a:srgbClr val="000000"/>
                  </a:solidFill>
                  <a:latin typeface="Consolas"/>
                  <a:ea typeface="Consolas"/>
                  <a:cs typeface="Consolas"/>
                  <a:sym typeface="Consolas"/>
                </a:defRPr>
              </a:pPr>
              <a:r>
                <a:rPr sz="2600">
                  <a:solidFill>
                    <a:schemeClr val="tx1"/>
                  </a:solidFill>
                </a:rPr>
                <a:t>with (sharedPrefs.edit()) {</a:t>
              </a:r>
            </a:p>
            <a:p>
              <a:pPr>
                <a:defRPr sz="2800">
                  <a:solidFill>
                    <a:srgbClr val="000000"/>
                  </a:solidFill>
                  <a:latin typeface="Consolas"/>
                  <a:ea typeface="Consolas"/>
                  <a:cs typeface="Consolas"/>
                  <a:sym typeface="Consolas"/>
                </a:defRPr>
              </a:pPr>
              <a:r>
                <a:rPr sz="2600">
                  <a:solidFill>
                    <a:schemeClr val="tx1"/>
                  </a:solidFill>
                </a:rPr>
                <a:t>  </a:t>
              </a:r>
              <a:r>
                <a:rPr sz="2600" err="1">
                  <a:solidFill>
                    <a:schemeClr val="tx1"/>
                  </a:solidFill>
                  <a:latin typeface="Consolas"/>
                </a:rPr>
                <a:t>putString(</a:t>
              </a:r>
              <a:r>
                <a:rPr lang="bg-BG" sz="2600">
                  <a:solidFill>
                    <a:schemeClr val="tx1"/>
                  </a:solidFill>
                  <a:latin typeface="Consolas"/>
                </a:rPr>
                <a:t>"</a:t>
              </a:r>
              <a:r>
                <a:rPr sz="2600">
                  <a:solidFill>
                    <a:schemeClr val="tx1"/>
                  </a:solidFill>
                  <a:latin typeface="Consolas"/>
                </a:rPr>
                <a:t>MY_KEY</a:t>
              </a:r>
              <a:r>
                <a:rPr lang="bg-BG" sz="2600">
                  <a:solidFill>
                    <a:schemeClr val="tx1"/>
                  </a:solidFill>
                  <a:latin typeface="Consolas"/>
                </a:rPr>
                <a:t>"</a:t>
              </a:r>
              <a:r>
                <a:rPr sz="2600">
                  <a:solidFill>
                    <a:schemeClr val="tx1"/>
                  </a:solidFill>
                  <a:latin typeface="Consolas"/>
                </a:rPr>
                <a:t>, </a:t>
              </a:r>
              <a:r>
                <a:rPr lang="bg-BG" sz="2600">
                  <a:solidFill>
                    <a:schemeClr val="tx1"/>
                  </a:solidFill>
                  <a:latin typeface="Consolas"/>
                </a:rPr>
                <a:t>"</a:t>
              </a:r>
              <a:r>
                <a:rPr sz="2600">
                  <a:solidFill>
                    <a:schemeClr val="tx1"/>
                  </a:solidFill>
                  <a:latin typeface="Consolas"/>
                </a:rPr>
                <a:t>some value</a:t>
              </a:r>
              <a:r>
                <a:rPr lang="bg-BG" sz="2600">
                  <a:solidFill>
                    <a:schemeClr val="tx1"/>
                  </a:solidFill>
                  <a:latin typeface="Consolas"/>
                </a:rPr>
                <a:t>"</a:t>
              </a:r>
              <a:r>
                <a:rPr sz="2600">
                  <a:solidFill>
                    <a:schemeClr val="tx1"/>
                  </a:solidFill>
                  <a:latin typeface="Consolas"/>
                </a:rPr>
                <a:t>)</a:t>
              </a:r>
            </a:p>
            <a:p>
              <a:pPr>
                <a:defRPr sz="2800">
                  <a:solidFill>
                    <a:srgbClr val="000000"/>
                  </a:solidFill>
                  <a:latin typeface="Consolas"/>
                  <a:ea typeface="Consolas"/>
                  <a:cs typeface="Consolas"/>
                  <a:sym typeface="Consolas"/>
                </a:defRPr>
              </a:pPr>
              <a:r>
                <a:rPr sz="2600">
                  <a:solidFill>
                    <a:schemeClr val="tx1"/>
                  </a:solidFill>
                </a:rPr>
                <a:t>  apply() // saves key-value pair asynchronously</a:t>
              </a:r>
            </a:p>
            <a:p>
              <a:pPr>
                <a:defRPr sz="2800">
                  <a:solidFill>
                    <a:srgbClr val="000000"/>
                  </a:solidFill>
                  <a:latin typeface="Consolas"/>
                  <a:ea typeface="Consolas"/>
                  <a:cs typeface="Consolas"/>
                  <a:sym typeface="Consolas"/>
                </a:defRPr>
              </a:pPr>
              <a:r>
                <a:rPr sz="2600">
                  <a:solidFill>
                    <a:schemeClr val="tx1"/>
                  </a:solidFill>
                </a:rPr>
                <a:t>  // or</a:t>
              </a:r>
            </a:p>
            <a:p>
              <a:pPr>
                <a:defRPr sz="2800">
                  <a:solidFill>
                    <a:srgbClr val="000000"/>
                  </a:solidFill>
                  <a:latin typeface="Consolas"/>
                  <a:ea typeface="Consolas"/>
                  <a:cs typeface="Consolas"/>
                  <a:sym typeface="Consolas"/>
                </a:defRPr>
              </a:pPr>
              <a:r>
                <a:rPr sz="2600">
                  <a:solidFill>
                    <a:schemeClr val="tx1"/>
                  </a:solidFill>
                </a:rPr>
                <a:t>  // commit() // saves key-value pair synchronously</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8"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 order to read from the SharedPreferences we retrieve it the same way as previously</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To fetch the value of a key we </a:t>
            </a:r>
            <a:r>
              <a:rPr sz="3000">
                <a:solidFill>
                  <a:schemeClr val="tx1"/>
                </a:solidFill>
                <a:latin typeface="Calibri (Заглавие)"/>
                <a:ea typeface="+mn-ea"/>
                <a:cs typeface="+mn-cs"/>
              </a:rPr>
              <a:t>use </a:t>
            </a:r>
            <a:r>
              <a:rPr lang="bg-BG" sz="3000">
                <a:solidFill>
                  <a:schemeClr val="tx1"/>
                </a:solidFill>
                <a:latin typeface="Calibri (Заглавие)"/>
                <a:ea typeface="+mn-ea"/>
                <a:cs typeface="+mn-cs"/>
                <a:sym typeface="Helvetica"/>
              </a:rPr>
              <a:t>"</a:t>
            </a:r>
            <a:r>
              <a:rPr sz="3000" err="1">
                <a:solidFill>
                  <a:schemeClr val="tx1"/>
                </a:solidFill>
                <a:latin typeface="Calibri (Заглавие)"/>
                <a:ea typeface="+mn-ea"/>
                <a:cs typeface="+mn-cs"/>
              </a:rPr>
              <a:t>getInt</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a:t>
            </a:r>
            <a:r>
              <a:rPr lang="bg-BG" sz="3000">
                <a:solidFill>
                  <a:schemeClr val="tx1"/>
                </a:solidFill>
                <a:latin typeface="Calibri (Заглавие)"/>
                <a:ea typeface="+mn-ea"/>
                <a:cs typeface="+mn-cs"/>
                <a:sym typeface="Helvetica"/>
              </a:rPr>
              <a:t>"</a:t>
            </a:r>
            <a:r>
              <a:rPr sz="3000" err="1">
                <a:solidFill>
                  <a:schemeClr val="tx1"/>
                </a:solidFill>
                <a:latin typeface="Calibri (Заглавие)"/>
                <a:ea typeface="+mn-ea"/>
                <a:cs typeface="+mn-cs"/>
              </a:rPr>
              <a:t>getString</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or </a:t>
            </a:r>
            <a:r>
              <a:rPr sz="3000">
                <a:solidFill>
                  <a:schemeClr val="tx1"/>
                </a:solidFill>
                <a:latin typeface="Calibri (Заглавие)"/>
              </a:rPr>
              <a:t>equivalent method according to the data type we are trying to extract</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The second parameter of these methods is the default value that should be returned in case there is not value associated with the key that </a:t>
            </a:r>
            <a:br>
              <a:rPr lang="bg-BG" sz="3000">
                <a:solidFill>
                  <a:schemeClr val="tx1"/>
                </a:solidFill>
                <a:latin typeface="Calibri (Заглавие)"/>
              </a:rPr>
            </a:br>
            <a:r>
              <a:rPr sz="3000">
                <a:solidFill>
                  <a:schemeClr val="tx1"/>
                </a:solidFill>
                <a:latin typeface="Calibri (Заглавие)"/>
              </a:rPr>
              <a:t>is requested</a:t>
            </a:r>
          </a:p>
        </p:txBody>
      </p:sp>
      <p:sp>
        <p:nvSpPr>
          <p:cNvPr id="509" name="Declare new Activity"/>
          <p:cNvSpPr txBox="1">
            <a:spLocks noGrp="1"/>
          </p:cNvSpPr>
          <p:nvPr>
            <p:ph type="title"/>
          </p:nvPr>
        </p:nvSpPr>
        <p:spPr>
          <a:prstGeom prst="rect">
            <a:avLst/>
          </a:prstGeom>
        </p:spPr>
        <p:txBody>
          <a:bodyPr/>
          <a:lstStyle/>
          <a:p>
            <a:r>
              <a:rPr/>
              <a:t>Shared Preferences</a:t>
            </a:r>
            <a:r>
              <a:rPr lang="bg-BG"/>
              <a:t> (5)</a:t>
            </a:r>
            <a:endParaRPr/>
          </a:p>
        </p:txBody>
      </p:sp>
      <p:grpSp>
        <p:nvGrpSpPr>
          <p:cNvPr id="512" name="var intVar = 1 // can be reassigned anytime (mutable)…"/>
          <p:cNvGrpSpPr/>
          <p:nvPr/>
        </p:nvGrpSpPr>
        <p:grpSpPr>
          <a:xfrm>
            <a:off x="601999" y="4777451"/>
            <a:ext cx="11138832" cy="1947442"/>
            <a:chExt cx="11138831" cy="2272062"/>
          </a:xfrm>
        </p:grpSpPr>
        <p:sp>
          <p:nvSpPr>
            <p:cNvPr id="510" name="Rectangle"/>
            <p:cNvSpPr/>
            <p:nvPr/>
          </p:nvSpPr>
          <p:spPr>
            <a:xfrm>
              <a:off x="16503" y="0"/>
              <a:ext cx="11122328" cy="227206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11" name="val intArray = Array&lt;Int&gt;(size: 5) { i -&gt; i }…"/>
            <p:cNvSpPr txBox="1"/>
            <p:nvPr/>
          </p:nvSpPr>
          <p:spPr>
            <a:xfrm>
              <a:off x="0" y="250"/>
              <a:ext cx="11133121" cy="22621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err="1">
                  <a:solidFill>
                    <a:schemeClr val="tx1"/>
                  </a:solidFill>
                </a:rPr>
                <a:t>val sharedPrefs =</a:t>
              </a:r>
            </a:p>
            <a:p>
              <a:pPr>
                <a:defRPr sz="2800">
                  <a:solidFill>
                    <a:srgbClr val="000000"/>
                  </a:solidFill>
                  <a:latin typeface="Consolas"/>
                  <a:ea typeface="Consolas"/>
                  <a:cs typeface="Consolas"/>
                  <a:sym typeface="Consolas"/>
                </a:defRPr>
              </a:pPr>
              <a:r>
                <a:rPr sz="2600">
                  <a:solidFill>
                    <a:schemeClr val="tx1"/>
                  </a:solidFill>
                </a:rPr>
                <a:t>  getPreferences(Context.MODE_PRIVATE) ?: return</a:t>
              </a:r>
            </a:p>
            <a:p>
              <a:pPr>
                <a:defRPr sz="2800">
                  <a:solidFill>
                    <a:srgbClr val="000000"/>
                  </a:solidFill>
                  <a:latin typeface="Consolas"/>
                  <a:ea typeface="Consolas"/>
                  <a:cs typeface="Consolas"/>
                  <a:sym typeface="Consolas"/>
                </a:defRPr>
              </a:pPr>
              <a:r>
                <a:rPr sz="2600" err="1">
                  <a:solidFill>
                    <a:schemeClr val="tx1"/>
                  </a:solidFill>
                </a:rPr>
                <a:t>val someValue = sharedPrefs.getString(</a:t>
              </a:r>
            </a:p>
            <a:p>
              <a:pPr>
                <a:defRPr sz="2800">
                  <a:solidFill>
                    <a:srgbClr val="000000"/>
                  </a:solidFill>
                  <a:latin typeface="Consolas"/>
                  <a:ea typeface="Consolas"/>
                  <a:cs typeface="Consolas"/>
                  <a:sym typeface="Consolas"/>
                </a:defRPr>
              </a:pPr>
              <a:r>
                <a:rPr sz="2600">
                  <a:solidFill>
                    <a:schemeClr val="tx1"/>
                  </a:solidFill>
                </a:rPr>
                <a:t> </a:t>
              </a:r>
              <a:r>
                <a:rPr lang="bg-BG" sz="2600">
                  <a:solidFill>
                    <a:schemeClr val="tx1"/>
                  </a:solidFill>
                  <a:latin typeface="Consolas"/>
                </a:rPr>
                <a:t>"</a:t>
              </a:r>
              <a:r>
                <a:rPr sz="2600">
                  <a:solidFill>
                    <a:schemeClr val="tx1"/>
                  </a:solidFill>
                  <a:latin typeface="Consolas"/>
                </a:rPr>
                <a:t>MY_KEY</a:t>
              </a:r>
              <a:r>
                <a:rPr lang="bg-BG" sz="2600">
                  <a:solidFill>
                    <a:schemeClr val="tx1"/>
                  </a:solidFill>
                  <a:latin typeface="Consolas"/>
                </a:rPr>
                <a:t>"</a:t>
              </a:r>
              <a:r>
                <a:rPr sz="2600">
                  <a:solidFill>
                    <a:schemeClr val="tx1"/>
                  </a:solidFill>
                  <a:latin typeface="Consolas"/>
                </a:rPr>
                <a:t>, </a:t>
              </a:r>
              <a:r>
                <a:rPr lang="bg-BG" sz="2600">
                  <a:solidFill>
                    <a:schemeClr val="tx1"/>
                  </a:solidFill>
                  <a:latin typeface="Consolas"/>
                </a:rPr>
                <a:t>"</a:t>
              </a:r>
              <a:r>
                <a:rPr sz="2600" err="1">
                  <a:solidFill>
                    <a:schemeClr val="tx1"/>
                  </a:solidFill>
                  <a:latin typeface="Consolas"/>
                </a:rPr>
                <a:t>defaultValue</a:t>
              </a:r>
              <a:r>
                <a:rPr lang="bg-BG" sz="2600">
                  <a:solidFill>
                    <a:schemeClr val="tx1"/>
                  </a:solidFill>
                  <a:latin typeface="Consolas"/>
                </a:rPr>
                <a:t>"</a:t>
              </a:r>
              <a:endParaRPr sz="2600">
                <a:solidFill>
                  <a:schemeClr val="tx1"/>
                </a:solidFill>
                <a:latin typeface="Consolas"/>
              </a:endParaRP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0" name="Find perimeter and surface of trapeze (a = 5, b = 6.25)…"/>
          <p:cNvSpPr txBox="1">
            <a:spLocks noGrp="1"/>
          </p:cNvSpPr>
          <p:nvPr>
            <p:ph type="body" idx="1"/>
          </p:nvPr>
        </p:nvSpPr>
        <p:spPr>
          <a:prstGeom prst="rect">
            <a:avLst/>
          </a:prstGeom>
        </p:spPr>
        <p:txBody>
          <a:bodyPr/>
          <a:lstStyle/>
          <a:p>
            <a:r>
              <a:rPr lang="en-US"/>
              <a:t>Find perimeter and surface of trapeze (a = 5, b = 6.25, c = 4.5, d = 5.5, h = 3.825)</a:t>
            </a:r>
          </a:p>
          <a:p>
            <a:r>
              <a:rPr lang="en-US"/>
              <a:t>Find circumference and surface of a circle (r = 12.755)</a:t>
            </a:r>
            <a:endParaRPr/>
          </a:p>
        </p:txBody>
      </p:sp>
      <p:sp>
        <p:nvSpPr>
          <p:cNvPr id="511" name="Homework"/>
          <p:cNvSpPr txBox="1">
            <a:spLocks noGrp="1"/>
          </p:cNvSpPr>
          <p:nvPr>
            <p:ph type="title"/>
          </p:nvPr>
        </p:nvSpPr>
        <p:spPr>
          <a:prstGeom prst="rect">
            <a:avLst/>
          </a:prstGeom>
        </p:spPr>
        <p:txBody>
          <a:bodyPr/>
          <a:lstStyle/>
          <a:p>
            <a:r>
              <a:t>Homework</a:t>
            </a:r>
          </a:p>
        </p:txBody>
      </p:sp>
    </p:spTree>
  </p:cSld>
  <p:clrMapOvr>
    <a:masterClrMapping/>
  </p:clrMapOvr>
  <p:transition spd="med"/>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4" name="Every Activity should be declared in the AndroidManifest.xml file…"/>
          <p:cNvSpPr txBox="1">
            <a:spLocks noGrp="1"/>
          </p:cNvSpPr>
          <p:nvPr>
            <p:ph type="body" idx="1"/>
          </p:nvPr>
        </p:nvSpPr>
        <p:spPr>
          <a:prstGeom prst="rect">
            <a:avLst/>
          </a:prstGeom>
        </p:spPr>
        <p:txBody>
          <a:bodyPr>
            <a:noAutofit/>
          </a:bodyPr>
          <a:lstStyle/>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Complex or non-trivial data can also be stored locally</a:t>
            </a: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Most of the times this data either too complex as structure or too big as size in order to use SharedPreferences</a:t>
            </a: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In these cases a local database is the best choice for persisting data</a:t>
            </a: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This also allows the app to cache data and allow the user to browse it in case no internet connection is available to retrieve the last version of it</a:t>
            </a:r>
          </a:p>
        </p:txBody>
      </p:sp>
      <p:sp>
        <p:nvSpPr>
          <p:cNvPr id="515" name="Declare new Activity"/>
          <p:cNvSpPr txBox="1">
            <a:spLocks noGrp="1"/>
          </p:cNvSpPr>
          <p:nvPr>
            <p:ph type="title"/>
          </p:nvPr>
        </p:nvSpPr>
        <p:spPr>
          <a:prstGeom prst="rect">
            <a:avLst/>
          </a:prstGeom>
        </p:spPr>
        <p:txBody>
          <a:bodyPr/>
          <a:lstStyle/>
          <a:p>
            <a:r>
              <a:rPr/>
              <a:t>Room Database</a:t>
            </a:r>
            <a:r>
              <a:rPr lang="bg-BG"/>
              <a:t> (1)</a:t>
            </a: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7"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Google’s recommended local persistence library is called Room</a:t>
            </a: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This is an abstraction over the previously used SQLite that adds some modern-day features on top of it since SQLite </a:t>
            </a:r>
            <a:r>
              <a:rPr lang="bg-BG" sz="3200" err="1">
                <a:solidFill>
                  <a:schemeClr val="tx1"/>
                </a:solidFill>
                <a:latin typeface="Calibri (Заглавие)"/>
              </a:rPr>
              <a:t>is</a:t>
            </a:r>
            <a:r>
              <a:rPr sz="3200">
                <a:solidFill>
                  <a:schemeClr val="tx1"/>
                </a:solidFill>
                <a:latin typeface="Calibri (Заглавие)"/>
              </a:rPr>
              <a:t> a low-level persistence library:</a:t>
            </a:r>
            <a:endParaRPr lang="bg-BG" sz="3200">
              <a:solidFill>
                <a:schemeClr val="tx1"/>
              </a:solidFill>
              <a:latin typeface="Calibri (Заглавие)"/>
            </a:endParaRPr>
          </a:p>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Compile-time verification of SQL queries</a:t>
            </a:r>
            <a:endParaRPr lang="bg-BG" sz="3000">
              <a:solidFill>
                <a:schemeClr val="tx1"/>
              </a:solidFill>
              <a:latin typeface="Calibri (Заглавие)"/>
            </a:endParaRPr>
          </a:p>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Annotations for repetitive or boilerplate code</a:t>
            </a:r>
            <a:endParaRPr lang="bg-BG" sz="3000">
              <a:solidFill>
                <a:schemeClr val="tx1"/>
              </a:solidFill>
              <a:latin typeface="Calibri (Заглавие)"/>
            </a:endParaRPr>
          </a:p>
          <a:p>
            <a:pPr lvl="1">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Easy migration between database versions</a:t>
            </a:r>
          </a:p>
        </p:txBody>
      </p:sp>
      <p:sp>
        <p:nvSpPr>
          <p:cNvPr id="518" name="Declare new Activity"/>
          <p:cNvSpPr txBox="1">
            <a:spLocks noGrp="1"/>
          </p:cNvSpPr>
          <p:nvPr>
            <p:ph type="title"/>
          </p:nvPr>
        </p:nvSpPr>
        <p:spPr>
          <a:prstGeom prst="rect">
            <a:avLst/>
          </a:prstGeom>
        </p:spPr>
        <p:txBody>
          <a:bodyPr/>
          <a:lstStyle/>
          <a:p>
            <a:r>
              <a:rPr/>
              <a:t>Room Database</a:t>
            </a:r>
            <a:r>
              <a:rPr lang="bg-BG"/>
              <a:t> (2)</a:t>
            </a: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1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1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0" name="Every Activity should be declared in the AndroidManifest.xml file…"/>
          <p:cNvSpPr txBox="1">
            <a:spLocks noGrp="1"/>
          </p:cNvSpPr>
          <p:nvPr>
            <p:ph type="body" idx="1"/>
          </p:nvPr>
        </p:nvSpPr>
        <p:spPr>
          <a:prstGeom prst="rect">
            <a:avLst/>
          </a:prstGeom>
        </p:spPr>
        <p:txBody>
          <a:bodyPr>
            <a:no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In order to use Room the following dependencies should be added to the </a:t>
            </a:r>
            <a:r>
              <a:rPr lang="bg-BG" sz="3000">
                <a:solidFill>
                  <a:schemeClr val="tx1"/>
                </a:solidFill>
                <a:latin typeface="Calibri (Заглавие)"/>
                <a:ea typeface="+mn-ea"/>
                <a:cs typeface="+mn-cs"/>
                <a:sym typeface="Helvetica"/>
              </a:rPr>
              <a:t>"</a:t>
            </a:r>
            <a:r>
              <a:rPr sz="3000" err="1">
                <a:solidFill>
                  <a:schemeClr val="tx1"/>
                </a:solidFill>
                <a:latin typeface="Calibri (Заглавие)"/>
                <a:ea typeface="+mn-ea"/>
                <a:cs typeface="+mn-cs"/>
              </a:rPr>
              <a:t>build.gradle</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file in the </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dependencies</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block:</a:t>
            </a:r>
            <a:br>
              <a:rPr lang="bg-BG" sz="3000">
                <a:solidFill>
                  <a:schemeClr val="tx1"/>
                </a:solidFill>
                <a:latin typeface="Calibri (Заглавие)"/>
              </a:rPr>
            </a:br>
            <a:br>
              <a:rPr lang="bg-BG" sz="3000">
                <a:solidFill>
                  <a:schemeClr val="tx1"/>
                </a:solidFill>
                <a:latin typeface="Calibri (Заглавие)"/>
              </a:rPr>
            </a:br>
            <a:br>
              <a:rPr lang="bg-BG" sz="3000">
                <a:solidFill>
                  <a:schemeClr val="tx1"/>
                </a:solidFill>
                <a:latin typeface="Calibri (Заглавие)"/>
              </a:rPr>
            </a:br>
            <a:br>
              <a:rPr lang="bg-BG" sz="3000">
                <a:solidFill>
                  <a:schemeClr val="tx1"/>
                </a:solidFill>
                <a:latin typeface="Calibri (Заглавие)"/>
              </a:rPr>
            </a:b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ea typeface="+mn-ea"/>
                <a:cs typeface="+mn-cs"/>
              </a:rPr>
              <a:t>And </a:t>
            </a:r>
            <a:r>
              <a:rPr lang="bg-BG" sz="3000">
                <a:solidFill>
                  <a:schemeClr val="tx1"/>
                </a:solidFill>
                <a:latin typeface="Calibri (Заглавие)"/>
                <a:ea typeface="+mn-ea"/>
                <a:cs typeface="+mn-cs"/>
                <a:sym typeface="Helvetica"/>
              </a:rPr>
              <a:t>"</a:t>
            </a:r>
            <a:r>
              <a:rPr sz="3000" err="1">
                <a:solidFill>
                  <a:schemeClr val="tx1"/>
                </a:solidFill>
                <a:latin typeface="Calibri (Заглавие)"/>
                <a:ea typeface="+mn-ea"/>
                <a:cs typeface="+mn-cs"/>
              </a:rPr>
              <a:t>kotlin-kapt</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should be added in the </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plugins</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block on the top of the </a:t>
            </a:r>
            <a:r>
              <a:rPr lang="bg-BG" sz="3000">
                <a:solidFill>
                  <a:schemeClr val="tx1"/>
                </a:solidFill>
                <a:latin typeface="Calibri (Заглавие)"/>
                <a:ea typeface="+mn-ea"/>
                <a:cs typeface="+mn-cs"/>
                <a:sym typeface="Helvetica"/>
              </a:rPr>
              <a:t>"</a:t>
            </a:r>
            <a:r>
              <a:rPr sz="3000" err="1">
                <a:solidFill>
                  <a:schemeClr val="tx1"/>
                </a:solidFill>
                <a:latin typeface="Calibri (Заглавие)"/>
                <a:ea typeface="+mn-ea"/>
                <a:cs typeface="+mn-cs"/>
              </a:rPr>
              <a:t>build.gradle</a:t>
            </a:r>
            <a:r>
              <a:rPr lang="bg-BG" sz="3000">
                <a:solidFill>
                  <a:schemeClr val="tx1"/>
                </a:solidFill>
                <a:latin typeface="Calibri (Заглавие)"/>
                <a:ea typeface="+mn-ea"/>
                <a:cs typeface="+mn-cs"/>
                <a:sym typeface="Helvetica"/>
              </a:rPr>
              <a:t>"</a:t>
            </a:r>
            <a:r>
              <a:rPr sz="3000">
                <a:solidFill>
                  <a:schemeClr val="tx1"/>
                </a:solidFill>
                <a:latin typeface="Calibri (Заглавие)"/>
                <a:ea typeface="+mn-ea"/>
                <a:cs typeface="+mn-cs"/>
              </a:rPr>
              <a:t> file:</a:t>
            </a:r>
          </a:p>
        </p:txBody>
      </p:sp>
      <p:sp>
        <p:nvSpPr>
          <p:cNvPr id="521" name="Declare new Activity"/>
          <p:cNvSpPr txBox="1">
            <a:spLocks noGrp="1"/>
          </p:cNvSpPr>
          <p:nvPr>
            <p:ph type="title"/>
          </p:nvPr>
        </p:nvSpPr>
        <p:spPr>
          <a:prstGeom prst="rect">
            <a:avLst/>
          </a:prstGeom>
        </p:spPr>
        <p:txBody>
          <a:bodyPr/>
          <a:lstStyle/>
          <a:p>
            <a:r>
              <a:rPr/>
              <a:t>Room Database</a:t>
            </a:r>
            <a:r>
              <a:rPr lang="bg-BG"/>
              <a:t> (3)</a:t>
            </a:r>
            <a:endParaRPr/>
          </a:p>
        </p:txBody>
      </p:sp>
      <p:grpSp>
        <p:nvGrpSpPr>
          <p:cNvPr id="524" name="var intVar = 1 // can be reassigned anytime (mutable)…"/>
          <p:cNvGrpSpPr/>
          <p:nvPr/>
        </p:nvGrpSpPr>
        <p:grpSpPr>
          <a:xfrm>
            <a:off x="649132" y="2324380"/>
            <a:ext cx="11138832" cy="1758723"/>
            <a:chExt cx="11138830" cy="1758721"/>
          </a:xfrm>
        </p:grpSpPr>
        <p:sp>
          <p:nvSpPr>
            <p:cNvPr id="522" name="Rectangle"/>
            <p:cNvSpPr/>
            <p:nvPr/>
          </p:nvSpPr>
          <p:spPr>
            <a:xfrm>
              <a:off x="16503" y="0"/>
              <a:ext cx="11122328" cy="175872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23" name="val intArray = Array&lt;Int&gt;(size: 5) { i -&gt; i }…"/>
            <p:cNvSpPr txBox="1"/>
            <p:nvPr/>
          </p:nvSpPr>
          <p:spPr>
            <a:xfrm>
              <a:off x="0" y="116"/>
              <a:ext cx="11133121" cy="17510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dependencies {</a:t>
              </a:r>
            </a:p>
            <a:p>
              <a:pPr lvl="1">
                <a:defRPr sz="2800">
                  <a:solidFill>
                    <a:srgbClr val="000000"/>
                  </a:solidFill>
                  <a:latin typeface="Consolas"/>
                  <a:ea typeface="Consolas"/>
                  <a:cs typeface="Consolas"/>
                  <a:sym typeface="Consolas"/>
                </a:defRPr>
              </a:pPr>
              <a:r>
                <a:rPr>
                  <a:solidFill>
                    <a:schemeClr val="tx1"/>
                  </a:solidFill>
                </a:rPr>
                <a:t>  implementation(</a:t>
              </a:r>
              <a:r>
                <a:rPr lang="bg-BG">
                  <a:solidFill>
                    <a:schemeClr val="tx1"/>
                  </a:solidFill>
                </a:rPr>
                <a:t>"</a:t>
              </a:r>
              <a:r>
                <a:rPr>
                  <a:solidFill>
                    <a:schemeClr val="tx1"/>
                  </a:solidFill>
                </a:rPr>
                <a:t>androidx.room:room-ktx:2.4.3</a:t>
              </a:r>
              <a:r>
                <a:rPr lang="bg-BG">
                  <a:solidFill>
                    <a:schemeClr val="tx1"/>
                  </a:solidFill>
                </a:rPr>
                <a:t>"</a:t>
              </a:r>
              <a:r>
                <a:rPr>
                  <a:solidFill>
                    <a:schemeClr val="tx1"/>
                  </a:solidFill>
                </a:rPr>
                <a:t>)</a:t>
              </a:r>
            </a:p>
            <a:p>
              <a:pPr lvl="1">
                <a:defRPr sz="2800">
                  <a:solidFill>
                    <a:srgbClr val="000000"/>
                  </a:solidFill>
                  <a:latin typeface="Consolas"/>
                  <a:ea typeface="Consolas"/>
                  <a:cs typeface="Consolas"/>
                  <a:sym typeface="Consolas"/>
                </a:defRPr>
              </a:pPr>
              <a:r>
                <a:rPr>
                  <a:solidFill>
                    <a:schemeClr val="tx1"/>
                  </a:solidFill>
                </a:rPr>
                <a:t>  kapt(</a:t>
              </a:r>
              <a:r>
                <a:rPr lang="bg-BG">
                  <a:solidFill>
                    <a:schemeClr val="tx1"/>
                  </a:solidFill>
                </a:rPr>
                <a:t>"</a:t>
              </a:r>
              <a:r>
                <a:rPr>
                  <a:solidFill>
                    <a:schemeClr val="tx1"/>
                  </a:solidFill>
                </a:rPr>
                <a:t>androidx.room:room-compiler:2.4.3</a:t>
              </a:r>
              <a:r>
                <a:rPr lang="bg-BG">
                  <a:solidFill>
                    <a:schemeClr val="tx1"/>
                  </a:solidFill>
                </a:rPr>
                <a:t>"</a:t>
              </a:r>
              <a:r>
                <a:rPr>
                  <a:solidFill>
                    <a:schemeClr val="tx1"/>
                  </a:solidFill>
                </a:rPr>
                <a:t>)</a:t>
              </a:r>
            </a:p>
            <a:p>
              <a:pPr>
                <a:defRPr sz="2800">
                  <a:solidFill>
                    <a:srgbClr val="000000"/>
                  </a:solidFill>
                  <a:latin typeface="Consolas"/>
                  <a:ea typeface="Consolas"/>
                  <a:cs typeface="Consolas"/>
                  <a:sym typeface="Consolas"/>
                </a:defRPr>
              </a:pPr>
              <a:r>
                <a:rPr>
                  <a:solidFill>
                    <a:schemeClr val="tx1"/>
                  </a:solidFill>
                </a:rPr>
                <a:t>}</a:t>
              </a:r>
            </a:p>
          </p:txBody>
        </p:sp>
      </p:grpSp>
      <p:grpSp>
        <p:nvGrpSpPr>
          <p:cNvPr id="527" name="var intVar = 1 // can be reassigned anytime (mutable)…"/>
          <p:cNvGrpSpPr/>
          <p:nvPr/>
        </p:nvGrpSpPr>
        <p:grpSpPr>
          <a:xfrm>
            <a:off x="643423" y="5258581"/>
            <a:ext cx="11138832" cy="1340120"/>
            <a:chExt cx="11138830" cy="1340119"/>
          </a:xfrm>
        </p:grpSpPr>
        <p:sp>
          <p:nvSpPr>
            <p:cNvPr id="525" name="Rectangle"/>
            <p:cNvSpPr/>
            <p:nvPr/>
          </p:nvSpPr>
          <p:spPr>
            <a:xfrm>
              <a:off x="16503" y="0"/>
              <a:ext cx="11122328" cy="134012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26" name="val intArray = Array&lt;Int&gt;(size: 5) { i -&gt; i }…"/>
            <p:cNvSpPr txBox="1"/>
            <p:nvPr/>
          </p:nvSpPr>
          <p:spPr>
            <a:xfrm>
              <a:off x="0" y="88"/>
              <a:ext cx="11133121" cy="13342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plugins {</a:t>
              </a:r>
            </a:p>
            <a:p>
              <a:pPr lvl="1">
                <a:defRPr sz="2800">
                  <a:solidFill>
                    <a:srgbClr val="000000"/>
                  </a:solidFill>
                  <a:latin typeface="Consolas"/>
                  <a:ea typeface="Consolas"/>
                  <a:cs typeface="Consolas"/>
                  <a:sym typeface="Consolas"/>
                </a:defRPr>
              </a:pPr>
              <a:r>
                <a:rPr>
                  <a:solidFill>
                    <a:schemeClr val="tx1"/>
                  </a:solidFill>
                </a:rPr>
                <a:t>  id ‘kotlin-kapt’</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9"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Room hierarchy contains 3 main components that are required in order to user Room according to the best practices:</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sz="3000">
                <a:solidFill>
                  <a:schemeClr val="tx1"/>
                </a:solidFill>
                <a:latin typeface="Calibri (Заглавие)"/>
              </a:rPr>
              <a:t>D</a:t>
            </a:r>
            <a:r>
              <a:rPr sz="3000">
                <a:solidFill>
                  <a:schemeClr val="tx1"/>
                </a:solidFill>
                <a:latin typeface="Calibri (Заглавие)"/>
              </a:rPr>
              <a:t>atabase class - this class holds the reference to your database and is the entry point to your data</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sz="3000">
                <a:solidFill>
                  <a:schemeClr val="tx1"/>
                </a:solidFill>
                <a:latin typeface="Calibri (Заглавие)"/>
              </a:rPr>
              <a:t>D</a:t>
            </a:r>
            <a:r>
              <a:rPr sz="3000">
                <a:solidFill>
                  <a:schemeClr val="tx1"/>
                </a:solidFill>
                <a:latin typeface="Calibri (Заглавие)"/>
              </a:rPr>
              <a:t>ata entities - these classes represent the tables in your database and there should be one class for each table</a:t>
            </a:r>
          </a:p>
          <a:p>
            <a:pPr marL="900111" lvl="1" indent="-457200">
              <a:buFont typeface="Wingdings" panose="05000000000000000000" pitchFamily="2" charset="2"/>
              <a:buChar char="§"/>
              <a:defRPr sz="2800">
                <a:solidFill>
                  <a:srgbClr val="000000"/>
                </a:solidFill>
                <a:latin typeface="+mn-lt"/>
                <a:ea typeface="+mn-ea"/>
                <a:cs typeface="+mn-cs"/>
                <a:sym typeface="Helvetica"/>
              </a:defRPr>
            </a:pPr>
            <a:r>
              <a:rPr lang="en-US" sz="3000">
                <a:solidFill>
                  <a:schemeClr val="tx1"/>
                </a:solidFill>
                <a:latin typeface="Calibri (Заглавие)"/>
              </a:rPr>
              <a:t>D</a:t>
            </a:r>
            <a:r>
              <a:rPr sz="3000">
                <a:solidFill>
                  <a:schemeClr val="tx1"/>
                </a:solidFill>
                <a:latin typeface="Calibri (Заглавие)"/>
              </a:rPr>
              <a:t>ata access objects (DAOs) - these classes are wrappers around your entities that provide methods for executing the CRUD operations</a:t>
            </a:r>
          </a:p>
        </p:txBody>
      </p:sp>
      <p:sp>
        <p:nvSpPr>
          <p:cNvPr id="530" name="Declare new Activity"/>
          <p:cNvSpPr txBox="1">
            <a:spLocks noGrp="1"/>
          </p:cNvSpPr>
          <p:nvPr>
            <p:ph type="title"/>
          </p:nvPr>
        </p:nvSpPr>
        <p:spPr>
          <a:prstGeom prst="rect">
            <a:avLst/>
          </a:prstGeom>
        </p:spPr>
        <p:txBody>
          <a:bodyPr/>
          <a:lstStyle/>
          <a:p>
            <a:r>
              <a:rPr/>
              <a:t>Room Database</a:t>
            </a:r>
            <a:r>
              <a:rPr lang="bg-BG"/>
              <a:t> (4)</a:t>
            </a: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2" name="Every Activity should be declared in the AndroidManifest.xml file…"/>
          <p:cNvSpPr txBox="1">
            <a:spLocks noGrp="1"/>
          </p:cNvSpPr>
          <p:nvPr>
            <p:ph type="body" idx="1"/>
          </p:nvPr>
        </p:nvSpPr>
        <p:spPr>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Body)"/>
              </a:rPr>
              <a:t>The database class can be </a:t>
            </a:r>
            <a:br>
              <a:rPr lang="bg-BG" sz="3000">
                <a:solidFill>
                  <a:schemeClr val="tx1"/>
                </a:solidFill>
                <a:latin typeface="Calibri (Body)"/>
              </a:rPr>
            </a:br>
            <a:r>
              <a:rPr sz="3000">
                <a:solidFill>
                  <a:schemeClr val="tx1"/>
                </a:solidFill>
                <a:latin typeface="Calibri (Body)"/>
              </a:rPr>
              <a:t>used to provide instances of </a:t>
            </a:r>
            <a:br>
              <a:rPr lang="bg-BG" sz="3000">
                <a:solidFill>
                  <a:schemeClr val="tx1"/>
                </a:solidFill>
                <a:latin typeface="Calibri (Body)"/>
              </a:rPr>
            </a:br>
            <a:r>
              <a:rPr sz="3000">
                <a:solidFill>
                  <a:schemeClr val="tx1"/>
                </a:solidFill>
                <a:latin typeface="Calibri (Body)"/>
              </a:rPr>
              <a:t>the DAOs connected to the </a:t>
            </a:r>
            <a:br>
              <a:rPr lang="bg-BG" sz="3000">
                <a:solidFill>
                  <a:schemeClr val="tx1"/>
                </a:solidFill>
                <a:latin typeface="Calibri (Body)"/>
              </a:rPr>
            </a:br>
            <a:r>
              <a:rPr sz="3000">
                <a:solidFill>
                  <a:schemeClr val="tx1"/>
                </a:solidFill>
                <a:latin typeface="Calibri (Body)"/>
              </a:rPr>
              <a:t>data in the database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Body)"/>
              </a:rPr>
              <a:t>The DAOs can be used to </a:t>
            </a:r>
            <a:br>
              <a:rPr lang="bg-BG" sz="3000">
                <a:solidFill>
                  <a:schemeClr val="tx1"/>
                </a:solidFill>
                <a:latin typeface="Calibri (Body)"/>
              </a:rPr>
            </a:br>
            <a:r>
              <a:rPr sz="3000">
                <a:solidFill>
                  <a:schemeClr val="tx1"/>
                </a:solidFill>
                <a:latin typeface="Calibri (Body)"/>
              </a:rPr>
              <a:t>work with the Entities that </a:t>
            </a:r>
            <a:br>
              <a:rPr lang="bg-BG" sz="3000">
                <a:solidFill>
                  <a:schemeClr val="tx1"/>
                </a:solidFill>
                <a:latin typeface="Calibri (Body)"/>
              </a:rPr>
            </a:br>
            <a:r>
              <a:rPr sz="3000">
                <a:solidFill>
                  <a:schemeClr val="tx1"/>
                </a:solidFill>
                <a:latin typeface="Calibri (Body)"/>
              </a:rPr>
              <a:t>represent the rows in a single table</a:t>
            </a: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Body)"/>
              </a:rPr>
              <a:t>The data in the database </a:t>
            </a:r>
            <a:br>
              <a:rPr lang="bg-BG" sz="3000">
                <a:solidFill>
                  <a:schemeClr val="tx1"/>
                </a:solidFill>
                <a:latin typeface="Calibri (Body)"/>
              </a:rPr>
            </a:br>
            <a:r>
              <a:rPr sz="3000">
                <a:solidFill>
                  <a:schemeClr val="tx1"/>
                </a:solidFill>
                <a:latin typeface="Calibri (Body)"/>
              </a:rPr>
              <a:t>can be updated using the </a:t>
            </a:r>
            <a:br>
              <a:rPr lang="bg-BG" sz="3000">
                <a:solidFill>
                  <a:schemeClr val="tx1"/>
                </a:solidFill>
                <a:latin typeface="Calibri (Body)"/>
              </a:rPr>
            </a:br>
            <a:r>
              <a:rPr sz="3000">
                <a:solidFill>
                  <a:schemeClr val="tx1"/>
                </a:solidFill>
                <a:latin typeface="Calibri (Body)"/>
              </a:rPr>
              <a:t>entities retrieved from the DAOs</a:t>
            </a:r>
          </a:p>
        </p:txBody>
      </p:sp>
      <p:sp>
        <p:nvSpPr>
          <p:cNvPr id="533" name="Declare new Activity"/>
          <p:cNvSpPr txBox="1">
            <a:spLocks noGrp="1"/>
          </p:cNvSpPr>
          <p:nvPr>
            <p:ph type="title"/>
          </p:nvPr>
        </p:nvSpPr>
        <p:spPr>
          <a:prstGeom prst="rect">
            <a:avLst/>
          </a:prstGeom>
        </p:spPr>
        <p:txBody>
          <a:bodyPr/>
          <a:lstStyle/>
          <a:p>
            <a:r>
              <a:rPr/>
              <a:t>Room Database</a:t>
            </a:r>
            <a:r>
              <a:rPr lang="bg-BG"/>
              <a:t> (5)</a:t>
            </a:r>
            <a:endParaRPr/>
          </a:p>
        </p:txBody>
      </p:sp>
      <p:pic>
        <p:nvPicPr>
          <p:cNvPr id="534" name="room_architecture.png" descr="room_architecture.png"/>
          <p:cNvPicPr>
            <a:picLocks noChangeAspect="1"/>
          </p:cNvPicPr>
          <p:nvPr/>
        </p:nvPicPr>
        <p:blipFill>
          <a:blip r:embed="rId2"/>
          <a:stretch>
            <a:fillRect/>
          </a:stretch>
        </p:blipFill>
        <p:spPr>
          <a:xfrm>
            <a:off x="6095999" y="1159398"/>
            <a:ext cx="6096001" cy="5591330"/>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6" name="Every Activity should be declared in the AndroidManifest.xml file…"/>
          <p:cNvSpPr txBox="1">
            <a:spLocks noGrp="1"/>
          </p:cNvSpPr>
          <p:nvPr>
            <p:ph type="body" idx="1"/>
          </p:nvPr>
        </p:nvSpPr>
        <p:spPr>
          <a:xfrm>
            <a:off x="190401" y="1196123"/>
            <a:ext cx="11818098" cy="5528552"/>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Example entity implementation</a:t>
            </a:r>
          </a:p>
          <a:p>
            <a:pPr>
              <a:buFont typeface="Wingdings" panose="05000000000000000000" pitchFamily="2" charset="2"/>
              <a:buChar char="§"/>
              <a:defRPr sz="2800">
                <a:solidFill>
                  <a:srgbClr val="000000"/>
                </a:solidFill>
                <a:latin typeface="+mn-lt"/>
                <a:ea typeface="+mn-ea"/>
                <a:cs typeface="+mn-cs"/>
                <a:sym typeface="Helvetica"/>
              </a:defRPr>
            </a:pP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endParaRPr sz="32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Entity must be a data class and must be annotated with @Entity</a:t>
            </a:r>
          </a:p>
          <a:p>
            <a:pPr>
              <a:buFont typeface="Wingdings" panose="05000000000000000000" pitchFamily="2" charset="2"/>
              <a:buChar char="§"/>
              <a:defRPr sz="2800">
                <a:solidFill>
                  <a:srgbClr val="000000"/>
                </a:solidFill>
                <a:latin typeface="+mn-lt"/>
                <a:ea typeface="+mn-ea"/>
                <a:cs typeface="+mn-cs"/>
                <a:sym typeface="Helvetica"/>
              </a:defRPr>
            </a:pPr>
            <a:r>
              <a:rPr sz="3200">
                <a:solidFill>
                  <a:schemeClr val="tx1"/>
                </a:solidFill>
                <a:latin typeface="Calibri (Заглавие)"/>
              </a:rPr>
              <a:t>Each entity must have a field annotated as primary key for the table</a:t>
            </a:r>
          </a:p>
        </p:txBody>
      </p:sp>
      <p:sp>
        <p:nvSpPr>
          <p:cNvPr id="537" name="Declare new Activity"/>
          <p:cNvSpPr txBox="1">
            <a:spLocks noGrp="1"/>
          </p:cNvSpPr>
          <p:nvPr>
            <p:ph type="title"/>
          </p:nvPr>
        </p:nvSpPr>
        <p:spPr>
          <a:xfrm>
            <a:off x="190406" y="100746"/>
            <a:ext cx="9715594" cy="882660"/>
          </a:xfrm>
          <a:prstGeom prst="rect">
            <a:avLst/>
          </a:prstGeom>
        </p:spPr>
        <p:txBody>
          <a:bodyPr/>
          <a:lstStyle/>
          <a:p>
            <a:r>
              <a:rPr/>
              <a:t>Room Database</a:t>
            </a:r>
            <a:r>
              <a:rPr lang="bg-BG"/>
              <a:t> (6)</a:t>
            </a:r>
            <a:endParaRPr/>
          </a:p>
        </p:txBody>
      </p:sp>
      <p:grpSp>
        <p:nvGrpSpPr>
          <p:cNvPr id="540" name="var intVar = 1 // can be reassigned anytime (mutable)…"/>
          <p:cNvGrpSpPr/>
          <p:nvPr/>
        </p:nvGrpSpPr>
        <p:grpSpPr>
          <a:xfrm>
            <a:off x="611425" y="1834766"/>
            <a:ext cx="11138833" cy="2750728"/>
            <a:chExt cx="11138831" cy="2750727"/>
          </a:xfrm>
        </p:grpSpPr>
        <p:sp>
          <p:nvSpPr>
            <p:cNvPr id="538" name="Rectangle"/>
            <p:cNvSpPr/>
            <p:nvPr/>
          </p:nvSpPr>
          <p:spPr>
            <a:xfrm>
              <a:off x="16503" y="0"/>
              <a:ext cx="11122328" cy="275072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39" name="val intArray = Array&lt;Int&gt;(size: 5) { i -&gt; i }…"/>
            <p:cNvSpPr txBox="1"/>
            <p:nvPr/>
          </p:nvSpPr>
          <p:spPr>
            <a:xfrm>
              <a:off x="0" y="302"/>
              <a:ext cx="11133121" cy="27504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a:solidFill>
                    <a:schemeClr val="tx1"/>
                  </a:solidFill>
                </a:rPr>
                <a:t>@Entity</a:t>
              </a:r>
            </a:p>
            <a:p>
              <a:pPr>
                <a:defRPr sz="2800">
                  <a:solidFill>
                    <a:srgbClr val="000000"/>
                  </a:solidFill>
                  <a:latin typeface="Consolas"/>
                  <a:ea typeface="Consolas"/>
                  <a:cs typeface="Consolas"/>
                  <a:sym typeface="Consolas"/>
                </a:defRPr>
              </a:pPr>
              <a:r>
                <a:rPr>
                  <a:solidFill>
                    <a:schemeClr val="tx1"/>
                  </a:solidFill>
                </a:rPr>
                <a:t>data class User(</a:t>
              </a:r>
            </a:p>
            <a:p>
              <a:pPr>
                <a:defRPr sz="2800">
                  <a:solidFill>
                    <a:srgbClr val="000000"/>
                  </a:solidFill>
                  <a:latin typeface="Consolas"/>
                  <a:ea typeface="Consolas"/>
                  <a:cs typeface="Consolas"/>
                  <a:sym typeface="Consolas"/>
                </a:defRPr>
              </a:pPr>
              <a:r>
                <a:rPr>
                  <a:solidFill>
                    <a:schemeClr val="tx1"/>
                  </a:solidFill>
                </a:rPr>
                <a:t>  @PrimaryKey val uid: Int,</a:t>
              </a:r>
            </a:p>
            <a:p>
              <a:pPr>
                <a:defRPr sz="2800">
                  <a:solidFill>
                    <a:srgbClr val="000000"/>
                  </a:solidFill>
                  <a:latin typeface="Consolas"/>
                  <a:ea typeface="Consolas"/>
                  <a:cs typeface="Consolas"/>
                  <a:sym typeface="Consolas"/>
                </a:defRPr>
              </a:pPr>
              <a:r>
                <a:rPr>
                  <a:solidFill>
                    <a:schemeClr val="tx1"/>
                  </a:solidFill>
                </a:rPr>
                <a:t>  @ColumnInfo(name=</a:t>
              </a:r>
              <a:r>
                <a:rPr lang="bg-BG" sz="2800">
                  <a:solidFill>
                    <a:schemeClr val="tx1"/>
                  </a:solidFill>
                  <a:latin typeface="Consolas"/>
                </a:rPr>
                <a:t>"</a:t>
              </a:r>
              <a:r>
                <a:rPr sz="2800" err="1">
                  <a:solidFill>
                    <a:schemeClr val="tx1"/>
                  </a:solidFill>
                  <a:latin typeface="Consolas"/>
                </a:rPr>
                <a:t>first_name</a:t>
              </a:r>
              <a:r>
                <a:rPr lang="bg-BG" sz="2800">
                  <a:solidFill>
                    <a:schemeClr val="tx1"/>
                  </a:solidFill>
                  <a:latin typeface="Consolas"/>
                </a:rPr>
                <a:t>"</a:t>
              </a:r>
              <a:r>
                <a:rPr sz="2800">
                  <a:solidFill>
                    <a:schemeClr val="tx1"/>
                  </a:solidFill>
                  <a:latin typeface="Consolas"/>
                </a:rPr>
                <a:t>) val firstName: String?</a:t>
              </a:r>
            </a:p>
            <a:p>
              <a:pPr>
                <a:defRPr sz="2800">
                  <a:solidFill>
                    <a:srgbClr val="000000"/>
                  </a:solidFill>
                  <a:latin typeface="Consolas"/>
                  <a:ea typeface="Consolas"/>
                  <a:cs typeface="Consolas"/>
                  <a:sym typeface="Consolas"/>
                </a:defRPr>
              </a:pPr>
              <a:r>
                <a:rPr sz="2800">
                  <a:solidFill>
                    <a:schemeClr val="tx1"/>
                  </a:solidFill>
                  <a:latin typeface="Consolas"/>
                </a:rPr>
                <a:t>  @ColumnInfo(name=</a:t>
              </a:r>
              <a:r>
                <a:rPr lang="bg-BG" sz="2800">
                  <a:solidFill>
                    <a:schemeClr val="tx1"/>
                  </a:solidFill>
                  <a:latin typeface="Consolas"/>
                </a:rPr>
                <a:t>"</a:t>
              </a:r>
              <a:r>
                <a:rPr sz="2800" err="1">
                  <a:solidFill>
                    <a:schemeClr val="tx1"/>
                  </a:solidFill>
                  <a:latin typeface="Consolas"/>
                </a:rPr>
                <a:t>last_name</a:t>
              </a:r>
              <a:r>
                <a:rPr lang="bg-BG" sz="2800">
                  <a:solidFill>
                    <a:schemeClr val="tx1"/>
                  </a:solidFill>
                  <a:latin typeface="Consolas"/>
                </a:rPr>
                <a:t>"</a:t>
              </a:r>
              <a:r>
                <a:rPr sz="2800">
                  <a:solidFill>
                    <a:schemeClr val="tx1"/>
                  </a:solidFill>
                  <a:latin typeface="Consolas"/>
                </a:rPr>
                <a:t>) val </a:t>
              </a:r>
              <a:r>
                <a:rPr err="1">
                  <a:solidFill>
                    <a:schemeClr val="tx1"/>
                  </a:solidFill>
                </a:rPr>
                <a:t>lastName: String?</a:t>
              </a:r>
            </a:p>
            <a:p>
              <a:pPr>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36">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2"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е)"/>
              </a:rPr>
              <a:t>Example DAO implementation</a:t>
            </a:r>
          </a:p>
        </p:txBody>
      </p:sp>
      <p:sp>
        <p:nvSpPr>
          <p:cNvPr id="543" name="Declare new Activity"/>
          <p:cNvSpPr txBox="1">
            <a:spLocks noGrp="1"/>
          </p:cNvSpPr>
          <p:nvPr>
            <p:ph type="title"/>
          </p:nvPr>
        </p:nvSpPr>
        <p:spPr>
          <a:prstGeom prst="rect">
            <a:avLst/>
          </a:prstGeom>
        </p:spPr>
        <p:txBody>
          <a:bodyPr/>
          <a:lstStyle/>
          <a:p>
            <a:r>
              <a:rPr/>
              <a:t>Room Database</a:t>
            </a:r>
            <a:r>
              <a:rPr lang="bg-BG"/>
              <a:t> (7)</a:t>
            </a:r>
            <a:endParaRPr/>
          </a:p>
        </p:txBody>
      </p:sp>
      <p:grpSp>
        <p:nvGrpSpPr>
          <p:cNvPr id="546" name="var intVar = 1 // can be reassigned anytime (mutable)…"/>
          <p:cNvGrpSpPr/>
          <p:nvPr/>
        </p:nvGrpSpPr>
        <p:grpSpPr>
          <a:xfrm>
            <a:off x="630279" y="1835602"/>
            <a:ext cx="11138832" cy="4489783"/>
            <a:chExt cx="11138830" cy="4987052"/>
          </a:xfrm>
        </p:grpSpPr>
        <p:sp>
          <p:nvSpPr>
            <p:cNvPr id="544" name="Rectangle"/>
            <p:cNvSpPr/>
            <p:nvPr/>
          </p:nvSpPr>
          <p:spPr>
            <a:xfrm>
              <a:off x="16503" y="0"/>
              <a:ext cx="11122328" cy="498705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45" name="val intArray = Array&lt;Int&gt;(size: 5) { i -&gt; i }…"/>
            <p:cNvSpPr txBox="1"/>
            <p:nvPr/>
          </p:nvSpPr>
          <p:spPr>
            <a:xfrm>
              <a:off x="0" y="550"/>
              <a:ext cx="11133121" cy="49652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solidFill>
                    <a:srgbClr val="000000"/>
                  </a:solidFill>
                  <a:latin typeface="Consolas"/>
                  <a:ea typeface="Consolas"/>
                  <a:cs typeface="Consolas"/>
                  <a:sym typeface="Consolas"/>
                </a:defRPr>
              </a:pPr>
              <a:r>
                <a:rPr sz="2600">
                  <a:solidFill>
                    <a:schemeClr val="tx1"/>
                  </a:solidFill>
                </a:rPr>
                <a:t>@Dao</a:t>
              </a:r>
            </a:p>
            <a:p>
              <a:pPr>
                <a:defRPr sz="2800">
                  <a:solidFill>
                    <a:srgbClr val="000000"/>
                  </a:solidFill>
                  <a:latin typeface="Consolas"/>
                  <a:ea typeface="Consolas"/>
                  <a:cs typeface="Consolas"/>
                  <a:sym typeface="Consolas"/>
                </a:defRPr>
              </a:pPr>
              <a:r>
                <a:rPr sz="2600">
                  <a:solidFill>
                    <a:schemeClr val="tx1"/>
                  </a:solidFill>
                </a:rPr>
                <a:t>interface UserDao {</a:t>
              </a:r>
            </a:p>
            <a:p>
              <a:pPr>
                <a:defRPr sz="2800">
                  <a:solidFill>
                    <a:srgbClr val="000000"/>
                  </a:solidFill>
                  <a:latin typeface="Consolas"/>
                  <a:ea typeface="Consolas"/>
                  <a:cs typeface="Consolas"/>
                  <a:sym typeface="Consolas"/>
                </a:defRPr>
              </a:pPr>
              <a:r>
                <a:rPr sz="2600">
                  <a:solidFill>
                    <a:schemeClr val="tx1"/>
                  </a:solidFill>
                </a:rPr>
                <a:t>  @Query(</a:t>
              </a:r>
              <a:r>
                <a:rPr lang="bg-BG" sz="2600">
                  <a:solidFill>
                    <a:schemeClr val="tx1"/>
                  </a:solidFill>
                  <a:latin typeface="Consolas"/>
                </a:rPr>
                <a:t>"</a:t>
              </a:r>
              <a:r>
                <a:rPr sz="2600">
                  <a:solidFill>
                    <a:schemeClr val="tx1"/>
                  </a:solidFill>
                  <a:latin typeface="Consolas"/>
                </a:rPr>
                <a:t>SELECT * FROM user</a:t>
              </a:r>
              <a:r>
                <a:rPr lang="bg-BG" sz="2600">
                  <a:solidFill>
                    <a:schemeClr val="tx1"/>
                  </a:solidFill>
                  <a:latin typeface="Consolas"/>
                </a:rPr>
                <a:t>"</a:t>
              </a:r>
              <a:r>
                <a:rPr sz="2600">
                  <a:solidFill>
                    <a:schemeClr val="tx1"/>
                  </a:solidFill>
                  <a:latin typeface="Consolas"/>
                </a:rPr>
                <a:t>)</a:t>
              </a:r>
            </a:p>
            <a:p>
              <a:pPr>
                <a:defRPr sz="2800">
                  <a:solidFill>
                    <a:srgbClr val="000000"/>
                  </a:solidFill>
                  <a:latin typeface="Consolas"/>
                  <a:ea typeface="Consolas"/>
                  <a:cs typeface="Consolas"/>
                  <a:sym typeface="Consolas"/>
                </a:defRPr>
              </a:pPr>
              <a:r>
                <a:rPr sz="2600">
                  <a:solidFill>
                    <a:schemeClr val="tx1"/>
                  </a:solidFill>
                  <a:latin typeface="Consolas"/>
                </a:rPr>
                <a:t>  suspend fun getAll(): List&lt;User&gt;</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@Insert</a:t>
              </a:r>
            </a:p>
            <a:p>
              <a:pPr>
                <a:defRPr sz="2800">
                  <a:solidFill>
                    <a:srgbClr val="000000"/>
                  </a:solidFill>
                  <a:latin typeface="Consolas"/>
                  <a:ea typeface="Consolas"/>
                  <a:cs typeface="Consolas"/>
                  <a:sym typeface="Consolas"/>
                </a:defRPr>
              </a:pPr>
              <a:r>
                <a:rPr sz="2600">
                  <a:solidFill>
                    <a:schemeClr val="tx1"/>
                  </a:solidFill>
                </a:rPr>
                <a:t>  suspend fun insertAll(varargs users: User)</a:t>
              </a:r>
            </a:p>
            <a:p>
              <a:pPr>
                <a:defRPr sz="2800">
                  <a:solidFill>
                    <a:srgbClr val="000000"/>
                  </a:solidFill>
                  <a:latin typeface="Consolas"/>
                  <a:ea typeface="Consolas"/>
                  <a:cs typeface="Consolas"/>
                  <a:sym typeface="Consolas"/>
                </a:defRPr>
              </a:pPr>
              <a:endParaRPr sz="2600">
                <a:solidFill>
                  <a:schemeClr val="tx1"/>
                </a:solidFill>
              </a:endParaRPr>
            </a:p>
            <a:p>
              <a:pPr>
                <a:defRPr sz="2800">
                  <a:solidFill>
                    <a:srgbClr val="000000"/>
                  </a:solidFill>
                  <a:latin typeface="Consolas"/>
                  <a:ea typeface="Consolas"/>
                  <a:cs typeface="Consolas"/>
                  <a:sym typeface="Consolas"/>
                </a:defRPr>
              </a:pPr>
              <a:r>
                <a:rPr sz="2600">
                  <a:solidFill>
                    <a:schemeClr val="tx1"/>
                  </a:solidFill>
                </a:rPr>
                <a:t>  @Delete</a:t>
              </a:r>
            </a:p>
            <a:p>
              <a:pPr lvl="1">
                <a:defRPr sz="2800">
                  <a:solidFill>
                    <a:srgbClr val="000000"/>
                  </a:solidFill>
                  <a:latin typeface="Consolas"/>
                  <a:ea typeface="Consolas"/>
                  <a:cs typeface="Consolas"/>
                  <a:sym typeface="Consolas"/>
                </a:defRPr>
              </a:pPr>
              <a:r>
                <a:rPr sz="2600">
                  <a:solidFill>
                    <a:schemeClr val="tx1"/>
                  </a:solidFill>
                </a:rPr>
                <a:t>  suspend fun delete(user: User)</a:t>
              </a:r>
            </a:p>
            <a:p>
              <a:pPr>
                <a:defRPr sz="2800">
                  <a:solidFill>
                    <a:srgbClr val="000000"/>
                  </a:solidFill>
                  <a:latin typeface="Consolas"/>
                  <a:ea typeface="Consolas"/>
                  <a:cs typeface="Consolas"/>
                  <a:sym typeface="Consolas"/>
                </a:defRPr>
              </a:pPr>
              <a:r>
                <a:rPr sz="2600">
                  <a:solidFill>
                    <a:schemeClr val="tx1"/>
                  </a:solidFill>
                </a:rPr>
                <a:t>}</a:t>
              </a:r>
            </a:p>
          </p:txBody>
        </p:sp>
      </p:grpSp>
    </p:spTree>
  </p:cSld>
  <p:clrMapOvr>
    <a:masterClrMapping/>
  </p:clrMapOvr>
  <p:transition spd="med"/>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8" name="Every Activity should be declared in the AndroidManifest.xml file…"/>
          <p:cNvSpPr txBox="1">
            <a:spLocks noGrp="1"/>
          </p:cNvSpPr>
          <p:nvPr>
            <p:ph type="body" idx="1"/>
          </p:nvPr>
        </p:nvSpPr>
        <p:spPr>
          <a:prstGeom prst="rect">
            <a:avLst/>
          </a:prstGeom>
        </p:spPr>
        <p:txBody>
          <a:bodyPr>
            <a:normAutofit/>
          </a:bodyPr>
          <a:lstStyle>
            <a:lvl1pPr marL="360362" indent="-360362">
              <a:defRPr sz="2800">
                <a:solidFill>
                  <a:srgbClr val="000000"/>
                </a:solidFill>
                <a:latin typeface="+mn-lt"/>
                <a:ea typeface="+mn-ea"/>
                <a:cs typeface="+mn-cs"/>
                <a:sym typeface="Helvetica"/>
              </a:defRPr>
            </a:lvl1pPr>
          </a:lstStyle>
          <a:p>
            <a:pPr>
              <a:buFont typeface="Wingdings" panose="05000000000000000000" pitchFamily="2" charset="2"/>
              <a:buChar char="§"/>
            </a:pPr>
            <a:r>
              <a:rPr sz="3000">
                <a:solidFill>
                  <a:schemeClr val="tx1"/>
                </a:solidFill>
                <a:latin typeface="Calibri (Заглавие)"/>
              </a:rPr>
              <a:t>Example database implementation</a:t>
            </a:r>
          </a:p>
        </p:txBody>
      </p:sp>
      <p:sp>
        <p:nvSpPr>
          <p:cNvPr id="549" name="Declare new Activity"/>
          <p:cNvSpPr txBox="1">
            <a:spLocks noGrp="1"/>
          </p:cNvSpPr>
          <p:nvPr>
            <p:ph type="title"/>
          </p:nvPr>
        </p:nvSpPr>
        <p:spPr>
          <a:prstGeom prst="rect">
            <a:avLst/>
          </a:prstGeom>
        </p:spPr>
        <p:txBody>
          <a:bodyPr/>
          <a:lstStyle/>
          <a:p>
            <a:r>
              <a:rPr/>
              <a:t>Room Database</a:t>
            </a:r>
            <a:r>
              <a:rPr lang="bg-BG"/>
              <a:t> (8)</a:t>
            </a:r>
            <a:endParaRPr/>
          </a:p>
        </p:txBody>
      </p:sp>
      <p:grpSp>
        <p:nvGrpSpPr>
          <p:cNvPr id="552" name="var intVar = 1 // can be reassigned anytime (mutable)…"/>
          <p:cNvGrpSpPr/>
          <p:nvPr/>
        </p:nvGrpSpPr>
        <p:grpSpPr>
          <a:xfrm>
            <a:off x="583146" y="1747267"/>
            <a:ext cx="11138832" cy="4987053"/>
            <a:chExt cx="11138830" cy="4987052"/>
          </a:xfrm>
        </p:grpSpPr>
        <p:sp>
          <p:nvSpPr>
            <p:cNvPr id="550" name="Rectangle"/>
            <p:cNvSpPr/>
            <p:nvPr/>
          </p:nvSpPr>
          <p:spPr>
            <a:xfrm>
              <a:off x="16503" y="0"/>
              <a:ext cx="11122328" cy="498705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51" name="val intArray = Array&lt;Int&gt;(size: 5) { i -&gt; i }…"/>
            <p:cNvSpPr txBox="1"/>
            <p:nvPr/>
          </p:nvSpPr>
          <p:spPr>
            <a:xfrm>
              <a:off x="0" y="550"/>
              <a:ext cx="11133121" cy="49652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lvl="2">
                <a:defRPr sz="2800">
                  <a:solidFill>
                    <a:srgbClr val="000000"/>
                  </a:solidFill>
                  <a:latin typeface="Consolas"/>
                  <a:ea typeface="Consolas"/>
                  <a:cs typeface="Consolas"/>
                  <a:sym typeface="Consolas"/>
                </a:defRPr>
              </a:pPr>
              <a:r>
                <a:rPr>
                  <a:solidFill>
                    <a:schemeClr val="tx1"/>
                  </a:solidFill>
                </a:rPr>
                <a:t>// @Database annotation is mandatory along with the</a:t>
              </a:r>
            </a:p>
            <a:p>
              <a:pPr lvl="2">
                <a:defRPr sz="2800">
                  <a:solidFill>
                    <a:srgbClr val="000000"/>
                  </a:solidFill>
                  <a:latin typeface="Consolas"/>
                  <a:ea typeface="Consolas"/>
                  <a:cs typeface="Consolas"/>
                  <a:sym typeface="Consolas"/>
                </a:defRPr>
              </a:pPr>
              <a:r>
                <a:rPr>
                  <a:solidFill>
                    <a:schemeClr val="tx1"/>
                  </a:solidFill>
                </a:rPr>
                <a:t>// </a:t>
              </a:r>
              <a:r>
                <a:rPr lang="bg-BG">
                  <a:solidFill>
                    <a:schemeClr val="tx1"/>
                  </a:solidFill>
                </a:rPr>
                <a:t>"</a:t>
              </a:r>
              <a:r>
                <a:rPr>
                  <a:solidFill>
                    <a:schemeClr val="tx1"/>
                  </a:solidFill>
                </a:rPr>
                <a:t>entities</a:t>
              </a:r>
              <a:r>
                <a:rPr lang="bg-BG">
                  <a:solidFill>
                    <a:schemeClr val="tx1"/>
                  </a:solidFill>
                </a:rPr>
                <a:t>"</a:t>
              </a:r>
              <a:r>
                <a:rPr>
                  <a:solidFill>
                    <a:schemeClr val="tx1"/>
                  </a:solidFill>
                </a:rPr>
                <a:t> array with all data entities related</a:t>
              </a:r>
            </a:p>
            <a:p>
              <a:pPr lvl="2">
                <a:defRPr sz="2800">
                  <a:solidFill>
                    <a:srgbClr val="000000"/>
                  </a:solidFill>
                  <a:latin typeface="Consolas"/>
                  <a:ea typeface="Consolas"/>
                  <a:cs typeface="Consolas"/>
                  <a:sym typeface="Consolas"/>
                </a:defRPr>
              </a:pPr>
              <a:r>
                <a:rPr>
                  <a:solidFill>
                    <a:schemeClr val="tx1"/>
                  </a:solidFill>
                </a:rPr>
                <a:t>@Database(entities = [User::class], version = 1)</a:t>
              </a:r>
            </a:p>
            <a:p>
              <a:pPr lvl="2">
                <a:defRPr sz="2800">
                  <a:solidFill>
                    <a:srgbClr val="000000"/>
                  </a:solidFill>
                  <a:latin typeface="Consolas"/>
                  <a:ea typeface="Consolas"/>
                  <a:cs typeface="Consolas"/>
                  <a:sym typeface="Consolas"/>
                </a:defRPr>
              </a:pPr>
              <a:r>
                <a:rPr>
                  <a:solidFill>
                    <a:schemeClr val="tx1"/>
                  </a:solidFill>
                </a:rPr>
                <a:t>// this class must be abstract and must extend</a:t>
              </a:r>
            </a:p>
            <a:p>
              <a:pPr lvl="2">
                <a:defRPr sz="2800">
                  <a:solidFill>
                    <a:srgbClr val="000000"/>
                  </a:solidFill>
                  <a:latin typeface="Consolas"/>
                  <a:ea typeface="Consolas"/>
                  <a:cs typeface="Consolas"/>
                  <a:sym typeface="Consolas"/>
                </a:defRPr>
              </a:pPr>
              <a:r>
                <a:rPr>
                  <a:solidFill>
                    <a:schemeClr val="tx1"/>
                  </a:solidFill>
                </a:rPr>
                <a:t>// RoomDatabase</a:t>
              </a:r>
              <a:endParaRPr>
                <a:solidFill>
                  <a:schemeClr val="tx1"/>
                </a:solidFill>
              </a:endParaRPr>
            </a:p>
            <a:p>
              <a:pPr lvl="2">
                <a:defRPr sz="2800">
                  <a:solidFill>
                    <a:srgbClr val="000000"/>
                  </a:solidFill>
                  <a:latin typeface="Consolas"/>
                  <a:ea typeface="Consolas"/>
                  <a:cs typeface="Consolas"/>
                  <a:sym typeface="Consolas"/>
                </a:defRPr>
              </a:pPr>
              <a:r>
                <a:rPr>
                  <a:solidFill>
                    <a:schemeClr val="tx1"/>
                  </a:solidFill>
                </a:rPr>
                <a:t>abstract class AppDatabase: RoomDatabase() {</a:t>
              </a:r>
            </a:p>
            <a:p>
              <a:pPr lvl="2">
                <a:defRPr sz="2800">
                  <a:solidFill>
                    <a:srgbClr val="000000"/>
                  </a:solidFill>
                  <a:latin typeface="Consolas"/>
                  <a:ea typeface="Consolas"/>
                  <a:cs typeface="Consolas"/>
                  <a:sym typeface="Consolas"/>
                </a:defRPr>
              </a:pPr>
              <a:r>
                <a:rPr>
                  <a:solidFill>
                    <a:schemeClr val="tx1"/>
                  </a:solidFill>
                </a:rPr>
                <a:t>  // the database class must define one abstract method</a:t>
              </a:r>
            </a:p>
            <a:p>
              <a:pPr lvl="2">
                <a:defRPr sz="2800">
                  <a:solidFill>
                    <a:srgbClr val="000000"/>
                  </a:solidFill>
                  <a:latin typeface="Consolas"/>
                  <a:ea typeface="Consolas"/>
                  <a:cs typeface="Consolas"/>
                  <a:sym typeface="Consolas"/>
                </a:defRPr>
              </a:pPr>
              <a:r>
                <a:rPr>
                  <a:solidFill>
                    <a:schemeClr val="tx1"/>
                  </a:solidFill>
                </a:rPr>
                <a:t>  // for each DAO that has zero arguments and returns</a:t>
              </a:r>
            </a:p>
            <a:p>
              <a:pPr lvl="2">
                <a:defRPr sz="2800">
                  <a:solidFill>
                    <a:srgbClr val="000000"/>
                  </a:solidFill>
                  <a:latin typeface="Consolas"/>
                  <a:ea typeface="Consolas"/>
                  <a:cs typeface="Consolas"/>
                  <a:sym typeface="Consolas"/>
                </a:defRPr>
              </a:pPr>
              <a:r>
                <a:rPr>
                  <a:solidFill>
                    <a:schemeClr val="tx1"/>
                  </a:solidFill>
                </a:rPr>
                <a:t>  // an instance of the DAO</a:t>
              </a:r>
            </a:p>
            <a:p>
              <a:pPr lvl="3">
                <a:defRPr sz="2800">
                  <a:solidFill>
                    <a:srgbClr val="000000"/>
                  </a:solidFill>
                  <a:latin typeface="Consolas"/>
                  <a:ea typeface="Consolas"/>
                  <a:cs typeface="Consolas"/>
                  <a:sym typeface="Consolas"/>
                </a:defRPr>
              </a:pPr>
              <a:r>
                <a:rPr>
                  <a:solidFill>
                    <a:schemeClr val="tx1"/>
                  </a:solidFill>
                </a:rPr>
                <a:t>  abstract fun userDao(): UserDao</a:t>
              </a:r>
              <a:endParaRPr>
                <a:solidFill>
                  <a:schemeClr val="tx1"/>
                </a:solidFill>
              </a:endParaRPr>
            </a:p>
            <a:p>
              <a:pPr lvl="2">
                <a:defRPr sz="2800">
                  <a:solidFill>
                    <a:srgbClr val="000000"/>
                  </a:solidFill>
                  <a:latin typeface="Consolas"/>
                  <a:ea typeface="Consolas"/>
                  <a:cs typeface="Consolas"/>
                  <a:sym typeface="Consolas"/>
                </a:defRPr>
              </a:pPr>
              <a:r>
                <a:rPr>
                  <a:solidFill>
                    <a:schemeClr val="tx1"/>
                  </a:solidFill>
                </a:rPr>
                <a:t>}</a:t>
              </a:r>
            </a:p>
          </p:txBody>
        </p:sp>
      </p:grpSp>
    </p:spTree>
  </p:cSld>
  <p:clrMapOvr>
    <a:masterClrMapping/>
  </p:clrMapOvr>
  <p:transition spd="med"/>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4" name="Every Activity should be declared in the AndroidManifest.xml file…"/>
          <p:cNvSpPr txBox="1">
            <a:spLocks noGrp="1"/>
          </p:cNvSpPr>
          <p:nvPr>
            <p:ph type="body" idx="1"/>
          </p:nvPr>
        </p:nvSpPr>
        <p:spPr>
          <a:xfrm>
            <a:off x="190401" y="1196123"/>
            <a:ext cx="11818098" cy="5599894"/>
          </a:xfrm>
          <a:prstGeom prst="rect">
            <a:avLst/>
          </a:prstGeom>
        </p:spPr>
        <p:txBody>
          <a:bodyPr>
            <a:normAutofit/>
          </a:bodyPr>
          <a:lstStyle/>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After having the entity, the DAO and the database class defined we can use them to get an instance of the database:</a:t>
            </a:r>
            <a:br>
              <a:rPr lang="bg-BG" sz="3000">
                <a:solidFill>
                  <a:schemeClr val="tx1"/>
                </a:solidFill>
                <a:latin typeface="Calibri (Заглавие)"/>
              </a:rPr>
            </a:br>
            <a:br>
              <a:rPr lang="bg-BG" sz="3000">
                <a:solidFill>
                  <a:schemeClr val="tx1"/>
                </a:solidFill>
                <a:latin typeface="Calibri (Заглавие)"/>
              </a:rPr>
            </a:br>
            <a:br>
              <a:rPr lang="bg-BG" sz="3000">
                <a:solidFill>
                  <a:schemeClr val="tx1"/>
                </a:solidFill>
                <a:latin typeface="Calibri (Заглавие)"/>
              </a:rPr>
            </a:br>
            <a:br>
              <a:rPr lang="bg-BG" sz="3000">
                <a:solidFill>
                  <a:schemeClr val="tx1"/>
                </a:solidFill>
                <a:latin typeface="Calibri (Заглавие)"/>
              </a:rPr>
            </a:br>
            <a:br>
              <a:rPr lang="bg-BG" sz="3000">
                <a:solidFill>
                  <a:schemeClr val="tx1"/>
                </a:solidFill>
                <a:latin typeface="Calibri (Заглавие)"/>
              </a:rPr>
            </a:br>
            <a:endParaRPr sz="3000">
              <a:solidFill>
                <a:schemeClr val="tx1"/>
              </a:solidFill>
              <a:latin typeface="Calibri (Заглавие)"/>
            </a:endParaRPr>
          </a:p>
          <a:p>
            <a:pPr>
              <a:buFont typeface="Wingdings" panose="05000000000000000000" pitchFamily="2" charset="2"/>
              <a:buChar char="§"/>
              <a:defRPr sz="2800">
                <a:solidFill>
                  <a:srgbClr val="000000"/>
                </a:solidFill>
                <a:latin typeface="+mn-lt"/>
                <a:ea typeface="+mn-ea"/>
                <a:cs typeface="+mn-cs"/>
                <a:sym typeface="Helvetica"/>
              </a:defRPr>
            </a:pPr>
            <a:r>
              <a:rPr sz="3000">
                <a:solidFill>
                  <a:schemeClr val="tx1"/>
                </a:solidFill>
                <a:latin typeface="Calibri (Заглавие)"/>
              </a:rPr>
              <a:t>We can then use the abstract methods to fetch the defined DAO:</a:t>
            </a:r>
          </a:p>
        </p:txBody>
      </p:sp>
      <p:sp>
        <p:nvSpPr>
          <p:cNvPr id="555" name="Declare new Activity"/>
          <p:cNvSpPr txBox="1">
            <a:spLocks noGrp="1"/>
          </p:cNvSpPr>
          <p:nvPr>
            <p:ph type="title"/>
          </p:nvPr>
        </p:nvSpPr>
        <p:spPr>
          <a:xfrm>
            <a:off x="190406" y="100746"/>
            <a:ext cx="9715594" cy="882660"/>
          </a:xfrm>
          <a:prstGeom prst="rect">
            <a:avLst/>
          </a:prstGeom>
        </p:spPr>
        <p:txBody>
          <a:bodyPr/>
          <a:lstStyle/>
          <a:p>
            <a:r>
              <a:rPr/>
              <a:t>Room Database</a:t>
            </a:r>
            <a:r>
              <a:rPr lang="bg-BG"/>
              <a:t> (9)</a:t>
            </a:r>
            <a:endParaRPr/>
          </a:p>
        </p:txBody>
      </p:sp>
      <p:grpSp>
        <p:nvGrpSpPr>
          <p:cNvPr id="558" name="var intVar = 1 // can be reassigned anytime (mutable)…"/>
          <p:cNvGrpSpPr/>
          <p:nvPr/>
        </p:nvGrpSpPr>
        <p:grpSpPr>
          <a:xfrm>
            <a:off x="611425" y="2253188"/>
            <a:ext cx="11138832" cy="2250299"/>
            <a:chExt cx="11138830" cy="2250298"/>
          </a:xfrm>
        </p:grpSpPr>
        <p:sp>
          <p:nvSpPr>
            <p:cNvPr id="556" name="Rectangle"/>
            <p:cNvSpPr/>
            <p:nvPr/>
          </p:nvSpPr>
          <p:spPr>
            <a:xfrm>
              <a:off x="16503" y="0"/>
              <a:ext cx="11122328" cy="225029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57" name="val intArray = Array&lt;Int&gt;(size: 5) { i -&gt; i }…"/>
            <p:cNvSpPr txBox="1"/>
            <p:nvPr/>
          </p:nvSpPr>
          <p:spPr>
            <a:xfrm>
              <a:off x="0" y="248"/>
              <a:ext cx="11133121" cy="2240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lvl="2">
                <a:defRPr sz="2800">
                  <a:solidFill>
                    <a:srgbClr val="000000"/>
                  </a:solidFill>
                  <a:latin typeface="Consolas"/>
                  <a:ea typeface="Consolas"/>
                  <a:cs typeface="Consolas"/>
                  <a:sym typeface="Consolas"/>
                </a:defRPr>
              </a:pPr>
              <a:r>
                <a:rPr err="1">
                  <a:solidFill>
                    <a:schemeClr val="tx1"/>
                  </a:solidFill>
                </a:rPr>
                <a:t>val db = Room.databaseBuilder(</a:t>
              </a:r>
            </a:p>
            <a:p>
              <a:pPr lvl="2">
                <a:defRPr sz="2800">
                  <a:solidFill>
                    <a:srgbClr val="000000"/>
                  </a:solidFill>
                  <a:latin typeface="Consolas"/>
                  <a:ea typeface="Consolas"/>
                  <a:cs typeface="Consolas"/>
                  <a:sym typeface="Consolas"/>
                </a:defRPr>
              </a:pPr>
              <a:r>
                <a:rPr>
                  <a:solidFill>
                    <a:schemeClr val="tx1"/>
                  </a:solidFill>
                </a:rPr>
                <a:t>  applicationContext,</a:t>
              </a:r>
            </a:p>
            <a:p>
              <a:pPr lvl="2">
                <a:defRPr sz="2800">
                  <a:solidFill>
                    <a:srgbClr val="000000"/>
                  </a:solidFill>
                  <a:latin typeface="Consolas"/>
                  <a:ea typeface="Consolas"/>
                  <a:cs typeface="Consolas"/>
                  <a:sym typeface="Consolas"/>
                </a:defRPr>
              </a:pPr>
              <a:r>
                <a:rPr>
                  <a:solidFill>
                    <a:schemeClr val="tx1"/>
                  </a:solidFill>
                </a:rPr>
                <a:t>  AppDatabase::class.java,</a:t>
              </a:r>
            </a:p>
            <a:p>
              <a:pPr lvl="2">
                <a:defRPr sz="2800">
                  <a:solidFill>
                    <a:srgbClr val="000000"/>
                  </a:solidFill>
                  <a:latin typeface="Consolas"/>
                  <a:ea typeface="Consolas"/>
                  <a:cs typeface="Consolas"/>
                  <a:sym typeface="Consolas"/>
                </a:defRPr>
              </a:pPr>
              <a:r>
                <a:rPr>
                  <a:solidFill>
                    <a:schemeClr val="tx1"/>
                  </a:solidFill>
                </a:rPr>
                <a:t> </a:t>
              </a:r>
              <a:r>
                <a:rPr lang="bg-BG">
                  <a:solidFill>
                    <a:schemeClr val="tx1"/>
                  </a:solidFill>
                </a:rPr>
                <a:t>"</a:t>
              </a:r>
              <a:r>
                <a:rPr err="1">
                  <a:solidFill>
                    <a:schemeClr val="tx1"/>
                  </a:solidFill>
                </a:rPr>
                <a:t>my_db_name</a:t>
              </a:r>
              <a:r>
                <a:rPr lang="bg-BG">
                  <a:solidFill>
                    <a:schemeClr val="tx1"/>
                  </a:solidFill>
                </a:rPr>
                <a:t>"</a:t>
              </a:r>
              <a:endParaRPr>
                <a:solidFill>
                  <a:schemeClr val="tx1"/>
                </a:solidFill>
              </a:endParaRPr>
            </a:p>
            <a:p>
              <a:pPr lvl="2">
                <a:defRPr sz="2800">
                  <a:solidFill>
                    <a:srgbClr val="000000"/>
                  </a:solidFill>
                  <a:latin typeface="Consolas"/>
                  <a:ea typeface="Consolas"/>
                  <a:cs typeface="Consolas"/>
                  <a:sym typeface="Consolas"/>
                </a:defRPr>
              </a:pPr>
              <a:r>
                <a:rPr>
                  <a:solidFill>
                    <a:schemeClr val="tx1"/>
                  </a:solidFill>
                </a:rPr>
                <a:t>).build()</a:t>
              </a:r>
            </a:p>
          </p:txBody>
        </p:sp>
      </p:grpSp>
      <p:grpSp>
        <p:nvGrpSpPr>
          <p:cNvPr id="561" name="var intVar = 1 // can be reassigned anytime (mutable)…"/>
          <p:cNvGrpSpPr/>
          <p:nvPr/>
        </p:nvGrpSpPr>
        <p:grpSpPr>
          <a:xfrm>
            <a:off x="611425" y="5328460"/>
            <a:ext cx="11138832" cy="1193295"/>
            <a:chExt cx="11138830" cy="1193293"/>
          </a:xfrm>
        </p:grpSpPr>
        <p:sp>
          <p:nvSpPr>
            <p:cNvPr id="559" name="Rectangle"/>
            <p:cNvSpPr/>
            <p:nvPr/>
          </p:nvSpPr>
          <p:spPr>
            <a:xfrm>
              <a:off x="16503" y="0"/>
              <a:ext cx="11122328" cy="119329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a:defRPr sz="2800">
                  <a:latin typeface="Consolas"/>
                  <a:ea typeface="Consolas"/>
                  <a:cs typeface="Consolas"/>
                  <a:sym typeface="Consolas"/>
                </a:defRPr>
              </a:pPr>
              <a:endParaRPr/>
            </a:p>
          </p:txBody>
        </p:sp>
        <p:sp>
          <p:nvSpPr>
            <p:cNvPr id="560" name="val intArray = Array&lt;Int&gt;(size: 5) { i -&gt; i }…"/>
            <p:cNvSpPr txBox="1"/>
            <p:nvPr/>
          </p:nvSpPr>
          <p:spPr>
            <a:xfrm>
              <a:off x="0" y="108"/>
              <a:ext cx="11133121" cy="11880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lvl="2">
                <a:defRPr sz="2800">
                  <a:solidFill>
                    <a:srgbClr val="000000"/>
                  </a:solidFill>
                  <a:latin typeface="Consolas"/>
                  <a:ea typeface="Consolas"/>
                  <a:cs typeface="Consolas"/>
                  <a:sym typeface="Consolas"/>
                </a:defRPr>
              </a:pPr>
              <a:r>
                <a:rPr err="1">
                  <a:solidFill>
                    <a:schemeClr val="tx1"/>
                  </a:solidFill>
                </a:rPr>
                <a:t>val userDao = db.userDao()</a:t>
              </a:r>
            </a:p>
            <a:p>
              <a:pPr lvl="2">
                <a:defRPr sz="2800">
                  <a:solidFill>
                    <a:srgbClr val="000000"/>
                  </a:solidFill>
                  <a:latin typeface="Consolas"/>
                  <a:ea typeface="Consolas"/>
                  <a:cs typeface="Consolas"/>
                  <a:sym typeface="Consolas"/>
                </a:defRPr>
              </a:pPr>
              <a:r>
                <a:rPr err="1">
                  <a:solidFill>
                    <a:schemeClr val="tx1"/>
                  </a:solidFill>
                </a:rPr>
                <a:t>val users: List&lt;User&gt; = userDao.getAll()</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3" name="Questions"/>
          <p:cNvSpPr txBox="1">
            <a:spLocks noGrp="1"/>
          </p:cNvSpPr>
          <p:nvPr>
            <p:ph type="title"/>
          </p:nvPr>
        </p:nvSpPr>
        <p:spPr>
          <a:xfrm>
            <a:off x="809624" y="703242"/>
            <a:ext cx="5916381"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3" name="Questions"/>
          <p:cNvSpPr txBox="1">
            <a:spLocks noGrp="1"/>
          </p:cNvSpPr>
          <p:nvPr>
            <p:ph type="title"/>
          </p:nvPr>
        </p:nvSpPr>
        <p:spPr>
          <a:xfrm>
            <a:off x="809627" y="703242"/>
            <a:ext cx="5916374" cy="1033307"/>
          </a:xfrm>
          <a:prstGeom prst="rect">
            <a:avLst/>
          </a:prstGeom>
        </p:spPr>
        <p:txBody>
          <a:bodyPr>
            <a:normAutofit fontScale="90000"/>
          </a:bodyPr>
          <a:lstStyle>
            <a:lvl1pPr defTabSz="859020">
              <a:defRPr sz="7200"/>
            </a:lvl1pPr>
          </a:lstStyle>
          <a:p>
            <a:r>
              <a:t>Questions</a:t>
            </a:r>
          </a:p>
        </p:txBody>
      </p:sp>
    </p:spTree>
  </p:cSld>
  <p:clrMapOvr>
    <a:masterClrMapping/>
  </p:clrMapOvr>
  <p:transition spd="med"/>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5" name="CustomShape 1"/>
          <p:cNvSpPr txBox="1"/>
          <p:nvPr/>
        </p:nvSpPr>
        <p:spPr>
          <a:xfrm>
            <a:off x="262440" y="1178997"/>
            <a:ext cx="8550721" cy="5489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High-Quality Education, Profession and Job for Software Developers</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Foundation</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Facebook</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Forums</a:t>
            </a:r>
          </a:p>
          <a:p>
            <a:pPr marL="990000" lvl="1" indent="-380160">
              <a:spcBef>
                <a:spcPts val="600"/>
              </a:spcBef>
              <a:buClr>
                <a:srgbClr val="234465"/>
              </a:buClr>
              <a:buSzTx/>
              <a:buChar char="▪"/>
              <a:defRPr sz="3000" u="sng" spc="-100">
                <a:solidFill>
                  <a:srgbClr val="0000FF"/>
                </a:solidFill>
                <a:uFill>
                  <a:solidFill>
                    <a:srgbClr val="0000FF"/>
                  </a:solidFill>
                </a:uFill>
                <a:latin typeface="+mj-lt"/>
                <a:ea typeface="+mj-ea"/>
                <a:cs typeface="+mj-cs"/>
                <a:sym typeface="Calibri"/>
              </a:defRPr>
            </a:pPr>
            <a:r>
              <a:rPr>
                <a:hlinkClick r:id="rId6"/>
              </a:rPr>
              <a:t>forum.softuni.bg</a:t>
            </a:r>
          </a:p>
        </p:txBody>
      </p:sp>
      <p:sp>
        <p:nvSpPr>
          <p:cNvPr id="566" name="CustomShape 2"/>
          <p:cNvSpPr txBox="1"/>
          <p:nvPr/>
        </p:nvSpPr>
        <p:spPr>
          <a:xfrm>
            <a:off x="244440" y="258626"/>
            <a:ext cx="9597961" cy="582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n-lt"/>
                <a:ea typeface="+mn-ea"/>
                <a:cs typeface="+mn-cs"/>
                <a:sym typeface="Helvetica"/>
              </a:defRPr>
            </a:lvl9pPr>
          </a:lstStyle>
          <a:p>
            <a:r>
              <a:t>Trainings @ Software University (SoftUni)</a:t>
            </a:r>
          </a:p>
        </p:txBody>
      </p:sp>
      <p:sp>
        <p:nvSpPr>
          <p:cNvPr id="567" name="CustomShape 3"/>
          <p:cNvSpPr txBox="1">
            <a:spLocks noGrp="1"/>
          </p:cNvSpPr>
          <p:nvPr>
            <p:ph type="sldNum" sz="quarter" idx="4294967295"/>
          </p:nvPr>
        </p:nvSpPr>
        <p:spPr>
          <a:xfrm>
            <a:off x="11888576" y="6576206"/>
            <a:ext cx="231181" cy="227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220</a:t>
            </a:fld>
            <a:endParaRPr/>
          </a:p>
        </p:txBody>
      </p:sp>
    </p:spTree>
  </p:cSld>
  <p:clrMapOvr>
    <a:masterClrMapping/>
  </p:clrMapOvr>
  <p:transition spd="med"/>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9" name="Slide Number Placeholder 1"/>
          <p:cNvSpPr txBox="1">
            <a:spLocks noGrp="1"/>
          </p:cNvSpPr>
          <p:nvPr>
            <p:ph type="sldNum" sz="quarter" idx="4294967295"/>
          </p:nvPr>
        </p:nvSpPr>
        <p:spPr>
          <a:xfrm>
            <a:off x="11887565" y="6575485"/>
            <a:ext cx="232873"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221</a:t>
            </a:fld>
            <a:endParaRPr/>
          </a:p>
        </p:txBody>
      </p:sp>
      <p:sp>
        <p:nvSpPr>
          <p:cNvPr id="570" name="Text Placeholder 2"/>
          <p:cNvSpPr txBox="1">
            <a:spLocks noGrp="1"/>
          </p:cNvSpPr>
          <p:nvPr>
            <p:ph type="body" idx="1"/>
          </p:nvPr>
        </p:nvSpPr>
        <p:spPr>
          <a:xfrm>
            <a:off x="190399" y="1196121"/>
            <a:ext cx="11818102" cy="5528774"/>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71"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72" name="Picture License" descr="Picture License"/>
          <p:cNvPicPr>
            <a:picLocks noChangeAspect="1"/>
          </p:cNvPicPr>
          <p:nvPr/>
        </p:nvPicPr>
        <p:blipFill>
          <a:blip r:embed="rId4"/>
          <a:stretch>
            <a:fillRect/>
          </a:stretch>
        </p:blipFill>
        <p:spPr>
          <a:xfrm>
            <a:off x="9745198" y="4445279"/>
            <a:ext cx="1930325" cy="2043005"/>
          </a:xfrm>
          <a:prstGeom prst="rect">
            <a:avLst/>
          </a:prstGeom>
          <a:ln w="12700">
            <a:miter lim="400000"/>
          </a:ln>
        </p:spPr>
      </p:pic>
    </p:spTree>
  </p:cSld>
  <p:clrMapOvr>
    <a:masterClrMapping/>
  </p:clrMapOvr>
  <p:transition spd="med"/>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6" name="https://softuni.org"/>
          <p:cNvSpPr txBox="1">
            <a:spLocks noGrp="1"/>
          </p:cNvSpPr>
          <p:nvPr>
            <p:ph type="body" sz="quarter" idx="1"/>
          </p:nvPr>
        </p:nvSpPr>
        <p:spPr>
          <a:xfrm>
            <a:off x="8708504" y="6130861"/>
            <a:ext cx="2951525" cy="341563"/>
          </a:xfrm>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47"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48"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49"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50" name="Swift Basics"/>
          <p:cNvSpPr txBox="1">
            <a:spLocks noGrp="1"/>
          </p:cNvSpPr>
          <p:nvPr>
            <p:ph type="title"/>
          </p:nvPr>
        </p:nvSpPr>
        <p:spPr>
          <a:xfrm>
            <a:off x="554182" y="321499"/>
            <a:ext cx="11083636" cy="882660"/>
          </a:xfrm>
          <a:prstGeom prst="rect">
            <a:avLst/>
          </a:prstGeom>
        </p:spPr>
        <p:txBody>
          <a:bodyPr/>
          <a:lstStyle/>
          <a:p>
            <a:r>
              <a:t>Android Development with Kotlin</a:t>
            </a:r>
          </a:p>
        </p:txBody>
      </p:sp>
      <p:sp>
        <p:nvSpPr>
          <p:cNvPr id="451" name="Swift Basics"/>
          <p:cNvSpPr txBox="1"/>
          <p:nvPr/>
        </p:nvSpPr>
        <p:spPr>
          <a:xfrm>
            <a:off x="554182" y="1029366"/>
            <a:ext cx="11083636" cy="882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MVVM Architecture</a:t>
            </a:r>
          </a:p>
        </p:txBody>
      </p:sp>
    </p:spTree>
  </p:cSld>
  <p:clrMapOvr>
    <a:masterClrMapping/>
  </p:clrMapOvr>
  <p:transition spd="med"/>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3" name="Content Placeholder 2"/>
          <p:cNvSpPr txBox="1">
            <a:spLocks noGrp="1"/>
          </p:cNvSpPr>
          <p:nvPr>
            <p:ph type="body" idx="1"/>
          </p:nvPr>
        </p:nvSpPr>
        <p:spPr>
          <a:xfrm>
            <a:off x="190399" y="1196120"/>
            <a:ext cx="11818102" cy="5528776"/>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54" name="Title 3"/>
          <p:cNvSpPr txBox="1">
            <a:spLocks noGrp="1"/>
          </p:cNvSpPr>
          <p:nvPr>
            <p:ph type="title"/>
          </p:nvPr>
        </p:nvSpPr>
        <p:spPr>
          <a:xfrm>
            <a:off x="191943" y="83165"/>
            <a:ext cx="9503573" cy="882654"/>
          </a:xfrm>
          <a:prstGeom prst="rect">
            <a:avLst/>
          </a:prstGeom>
        </p:spPr>
        <p:txBody>
          <a:bodyPr/>
          <a:lstStyle/>
          <a:p>
            <a:r>
              <a:t>Questions?</a:t>
            </a:r>
          </a:p>
        </p:txBody>
      </p:sp>
      <p:sp>
        <p:nvSpPr>
          <p:cNvPr id="455" name="Slide Number"/>
          <p:cNvSpPr txBox="1">
            <a:spLocks noGrp="1"/>
          </p:cNvSpPr>
          <p:nvPr>
            <p:ph type="sldNum" sz="quarter" idx="4294967295"/>
          </p:nvPr>
        </p:nvSpPr>
        <p:spPr>
          <a:xfrm>
            <a:off x="11951934" y="6575484"/>
            <a:ext cx="168505"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223</a:t>
            </a:fld>
            <a:endParaRPr/>
          </a:p>
        </p:txBody>
      </p:sp>
    </p:spTree>
  </p:cSld>
  <p:clrMapOvr>
    <a:masterClrMapping/>
  </p:clrMapOvr>
  <p:transition spd="med"/>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7" name="Text Placeholder 1"/>
          <p:cNvSpPr txBox="1">
            <a:spLocks noGrp="1"/>
          </p:cNvSpPr>
          <p:nvPr>
            <p:ph type="body" idx="1"/>
          </p:nvPr>
        </p:nvSpPr>
        <p:spPr>
          <a:xfrm>
            <a:off x="190401" y="1196123"/>
            <a:ext cx="11818098" cy="5528771"/>
          </a:xfrm>
          <a:prstGeom prst="rect">
            <a:avLst/>
          </a:prstGeom>
        </p:spPr>
        <p:txBody>
          <a:bodyPr/>
          <a:lstStyle/>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App architecture</a:t>
            </a: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Architecture concepts</a:t>
            </a: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MVVM</a:t>
            </a: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Declaring a ViewModel</a:t>
            </a:r>
            <a:endParaRP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Collecting from ViewModel</a:t>
            </a:r>
            <a:endParaRP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Handling ViewModel events</a:t>
            </a: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a:t>Sharing a ViewModel</a:t>
            </a:r>
            <a:endParaRPr/>
          </a:p>
          <a:p>
            <a:pPr marL="504060" indent="-504060" defTabSz="859729">
              <a:lnSpc>
                <a:spcPct val="84000"/>
              </a:lnSpc>
              <a:spcBef>
                <a:spcPts val="1200"/>
              </a:spcBef>
              <a:buAutoNum type="arabicPeriod"/>
              <a:defRPr sz="3400">
                <a:latin typeface="Calibri (Заглавие)"/>
                <a:ea typeface="Calibri (Заглавие)"/>
                <a:cs typeface="Calibri (Заглавие)"/>
                <a:sym typeface="Calibri (Заглавие)"/>
              </a:defRPr>
            </a:pPr>
            <a:r>
              <a:rPr err="1"/>
              <a:t>ViewModels and DataBinding</a:t>
            </a:r>
            <a:endParaRPr/>
          </a:p>
        </p:txBody>
      </p:sp>
      <p:sp>
        <p:nvSpPr>
          <p:cNvPr id="458" name="Introduction to Swift"/>
          <p:cNvSpPr txBox="1">
            <a:spLocks noGrp="1"/>
          </p:cNvSpPr>
          <p:nvPr>
            <p:ph type="title"/>
          </p:nvPr>
        </p:nvSpPr>
        <p:spPr>
          <a:xfrm>
            <a:off x="190406" y="100746"/>
            <a:ext cx="9715594" cy="882660"/>
          </a:xfrm>
          <a:prstGeom prst="rect">
            <a:avLst/>
          </a:prstGeom>
        </p:spPr>
        <p:txBody>
          <a:bodyPr/>
          <a:lstStyle/>
          <a:p>
            <a:r>
              <a:t>Table of Contents</a:t>
            </a:r>
          </a:p>
        </p:txBody>
      </p:sp>
      <p:sp>
        <p:nvSpPr>
          <p:cNvPr id="459" name="Slide Number"/>
          <p:cNvSpPr txBox="1">
            <a:spLocks noGrp="1"/>
          </p:cNvSpPr>
          <p:nvPr>
            <p:ph type="sldNum" sz="quarter" idx="4294967295"/>
          </p:nvPr>
        </p:nvSpPr>
        <p:spPr>
          <a:xfrm>
            <a:off x="11891599" y="6391809"/>
            <a:ext cx="158053" cy="2462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rPr sz="1000"/>
              <a:t>224</a:t>
            </a:fld>
            <a:endParaRPr sz="100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5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5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4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1" name="What is Kotlin?"/>
          <p:cNvSpPr txBox="1">
            <a:spLocks noGrp="1"/>
          </p:cNvSpPr>
          <p:nvPr>
            <p:ph type="body" sz="quarter" idx="1"/>
          </p:nvPr>
        </p:nvSpPr>
        <p:spPr>
          <a:xfrm>
            <a:off x="615109" y="5585916"/>
            <a:ext cx="10961783" cy="768089"/>
          </a:xfrm>
          <a:prstGeom prst="rect">
            <a:avLst/>
          </a:prstGeom>
        </p:spPr>
        <p:txBody>
          <a:bodyPr/>
          <a:lstStyle/>
          <a:p>
            <a:r>
              <a:rPr/>
              <a:t>App architecture</a:t>
            </a:r>
          </a:p>
        </p:txBody>
      </p:sp>
      <p:sp>
        <p:nvSpPr>
          <p:cNvPr id="462" name="Kotlin Basics"/>
          <p:cNvSpPr txBox="1">
            <a:spLocks noGrp="1"/>
          </p:cNvSpPr>
          <p:nvPr>
            <p:ph type="title"/>
          </p:nvPr>
        </p:nvSpPr>
        <p:spPr>
          <a:xfrm>
            <a:off x="615109" y="4704824"/>
            <a:ext cx="10961783" cy="768090"/>
          </a:xfrm>
          <a:prstGeom prst="rect">
            <a:avLst/>
          </a:prstGeom>
        </p:spPr>
        <p:txBody>
          <a:bodyPr/>
          <a:lstStyle>
            <a:lvl1pPr>
              <a:defRPr sz="4200"/>
            </a:lvl1pPr>
          </a:lstStyle>
          <a:p>
            <a:r>
              <a:t>Android Basics</a:t>
            </a:r>
          </a:p>
        </p:txBody>
      </p:sp>
      <p:grpSp>
        <p:nvGrpSpPr>
          <p:cNvPr id="465" name="Group 1"/>
          <p:cNvGrpSpPr/>
          <p:nvPr/>
        </p:nvGrpSpPr>
        <p:grpSpPr>
          <a:xfrm>
            <a:off x="4007680" y="846467"/>
            <a:ext cx="3950215" cy="3678516"/>
            <a:chOff x="-1" y="-1"/>
            <a:chExt cx="3950213" cy="3678514"/>
          </a:xfrm>
        </p:grpSpPr>
        <p:sp>
          <p:nvSpPr>
            <p:cNvPr id="463" name="Flowchart: Connector 6"/>
            <p:cNvSpPr/>
            <p:nvPr/>
          </p:nvSpPr>
          <p:spPr>
            <a:xfrm>
              <a:off x="-2" y="-2"/>
              <a:ext cx="3950215" cy="3678516"/>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64"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7" name="Modern, intuitive, powerful programming language…"/>
          <p:cNvSpPr txBox="1">
            <a:spLocks noGrp="1"/>
          </p:cNvSpPr>
          <p:nvPr>
            <p:ph type="body" idx="1"/>
          </p:nvPr>
        </p:nvSpPr>
        <p:spPr>
          <a:xfrm>
            <a:off x="2229194" y="1141862"/>
            <a:ext cx="9721715" cy="5546589"/>
          </a:xfrm>
          <a:prstGeom prst="rect">
            <a:avLst/>
          </a:prstGeom>
        </p:spPr>
        <p:txBody>
          <a:bodyPr/>
          <a:lstStyle/>
          <a:p>
            <a:pPr>
              <a:spcBef>
                <a:spcPts val="1200"/>
              </a:spcBef>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 way all components </a:t>
            </a:r>
            <a:r>
              <a:rPr lang="bg-BG" err="1"/>
              <a:t>of </a:t>
            </a:r>
            <a:r>
              <a:rPr/>
              <a:t>communication and interactions are </a:t>
            </a:r>
            <a:r>
              <a:rPr lang="bg-BG" err="1"/>
              <a:t>organized</a:t>
            </a:r>
            <a:endParaRPr/>
          </a:p>
          <a:p>
            <a:pPr>
              <a:spcBef>
                <a:spcPts val="1200"/>
              </a:spcBef>
              <a:buFont typeface="Wingdings" panose="05000000000000000000" pitchFamily="2" charset="2"/>
              <a:buChar char="§"/>
              <a:defRPr sz="3000">
                <a:latin typeface="Calibri (Заглавие)"/>
                <a:ea typeface="Calibri (Заглавие)"/>
                <a:cs typeface="Calibri (Заглавие)"/>
                <a:sym typeface="Calibri (Заглавие)"/>
              </a:defRPr>
            </a:pPr>
            <a:r>
              <a:rPr/>
              <a:t>Each type of architecture handles different problems depending on the platform and app specifications</a:t>
            </a:r>
          </a:p>
          <a:p>
            <a:pPr>
              <a:spcBef>
                <a:spcPts val="1200"/>
              </a:spcBef>
              <a:buFont typeface="Wingdings" panose="05000000000000000000" pitchFamily="2" charset="2"/>
              <a:buChar char="§"/>
              <a:defRPr sz="3000">
                <a:latin typeface="Calibri (Заглавие)"/>
                <a:ea typeface="Calibri (Заглавие)"/>
                <a:cs typeface="Calibri (Заглавие)"/>
                <a:sym typeface="Calibri (Заглавие)"/>
              </a:defRPr>
            </a:pPr>
            <a:r>
              <a:rPr/>
              <a:t>Regardless of the differences between architectures they all follow the same common principles</a:t>
            </a:r>
          </a:p>
        </p:txBody>
      </p:sp>
      <p:sp>
        <p:nvSpPr>
          <p:cNvPr id="468" name="What is Swift?"/>
          <p:cNvSpPr txBox="1">
            <a:spLocks noGrp="1"/>
          </p:cNvSpPr>
          <p:nvPr>
            <p:ph type="title"/>
          </p:nvPr>
        </p:nvSpPr>
        <p:spPr>
          <a:xfrm>
            <a:off x="1296956" y="100746"/>
            <a:ext cx="8625521" cy="882660"/>
          </a:xfrm>
          <a:prstGeom prst="rect">
            <a:avLst/>
          </a:prstGeom>
        </p:spPr>
        <p:txBody>
          <a:bodyPr/>
          <a:lstStyle/>
          <a:p>
            <a:r>
              <a:t>App architecture</a:t>
            </a:r>
          </a:p>
        </p:txBody>
      </p:sp>
      <p:sp>
        <p:nvSpPr>
          <p:cNvPr id="469" name="Slide Number"/>
          <p:cNvSpPr txBox="1">
            <a:spLocks noGrp="1"/>
          </p:cNvSpPr>
          <p:nvPr>
            <p:ph type="sldNum" sz="quarter" idx="4294967295"/>
          </p:nvPr>
        </p:nvSpPr>
        <p:spPr>
          <a:xfrm>
            <a:off x="11951941" y="6575494"/>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1" name="Every Activity should be declared in the AndroidManifest.xml file…"/>
          <p:cNvSpPr txBox="1">
            <a:spLocks noGrp="1"/>
          </p:cNvSpPr>
          <p:nvPr>
            <p:ph type="body" idx="1"/>
          </p:nvPr>
        </p:nvSpPr>
        <p:spPr>
          <a:xfrm>
            <a:off x="190401" y="1196123"/>
            <a:ext cx="11818098"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Common issue is to place all business logic in an Activity or Fragment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These are UI components </a:t>
            </a:r>
            <a:r>
              <a:rPr lang="en-US"/>
              <a:t>that</a:t>
            </a:r>
            <a:r>
              <a:rPr/>
              <a:t> should be responsible only for displaying data, rather than processing it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Activity and Fragment are classes provided by Android OS to work with, but the OS itself is controlling them so apps should not heavily depend </a:t>
            </a:r>
            <a:br>
              <a:rPr lang="bg-BG"/>
            </a:br>
            <a:r>
              <a:rPr/>
              <a:t>on them</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Best UX is delivered via consistent data flow which is a responsibility of the persistence layer and not the visuali</a:t>
            </a:r>
            <a:r>
              <a:rPr lang="en-US"/>
              <a:t>z</a:t>
            </a:r>
            <a:r>
              <a:rPr/>
              <a:t>ation layer </a:t>
            </a:r>
          </a:p>
        </p:txBody>
      </p:sp>
      <p:sp>
        <p:nvSpPr>
          <p:cNvPr id="472" name="Declare new Activity"/>
          <p:cNvSpPr txBox="1">
            <a:spLocks noGrp="1"/>
          </p:cNvSpPr>
          <p:nvPr>
            <p:ph type="title"/>
          </p:nvPr>
        </p:nvSpPr>
        <p:spPr>
          <a:xfrm>
            <a:off x="190406" y="100746"/>
            <a:ext cx="9715594" cy="882660"/>
          </a:xfrm>
          <a:prstGeom prst="rect">
            <a:avLst/>
          </a:prstGeom>
        </p:spPr>
        <p:txBody>
          <a:bodyPr/>
          <a:lstStyle/>
          <a:p>
            <a:r>
              <a:t>Separation of Concerns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4" name="Every Activity should be declared in the AndroidManifest.xml file…"/>
          <p:cNvSpPr txBox="1">
            <a:spLocks noGrp="1"/>
          </p:cNvSpPr>
          <p:nvPr>
            <p:ph type="body" idx="1"/>
          </p:nvPr>
        </p:nvSpPr>
        <p:spPr>
          <a:xfrm>
            <a:off x="190401" y="1196123"/>
            <a:ext cx="11818098" cy="5528771"/>
          </a:xfrm>
          <a:prstGeom prst="rect">
            <a:avLst/>
          </a:prstGeom>
        </p:spPr>
        <p:txBody>
          <a:bodyPr>
            <a:noAutofit/>
          </a:bodyPr>
          <a:lstStyle/>
          <a:p>
            <a:pPr defTabSz="1181884">
              <a:spcBef>
                <a:spcPts val="500"/>
              </a:spcBef>
              <a:buFont typeface="Wingdings" panose="05000000000000000000" pitchFamily="2" charset="2"/>
              <a:buChar char="§"/>
              <a:defRPr sz="2910">
                <a:latin typeface="Calibri (Заглавие)"/>
                <a:ea typeface="Calibri (Заглавие)"/>
                <a:cs typeface="Calibri (Заглавие)"/>
                <a:sym typeface="Calibri (Заглавие)"/>
              </a:defRPr>
            </a:pPr>
            <a:r>
              <a:rPr sz="3000"/>
              <a:t>The UI of the app should depend only on the data models it uses</a:t>
            </a:r>
          </a:p>
          <a:p>
            <a:pPr defTabSz="1181884">
              <a:spcBef>
                <a:spcPts val="500"/>
              </a:spcBef>
              <a:buFont typeface="Wingdings" panose="05000000000000000000" pitchFamily="2" charset="2"/>
              <a:buChar char="§"/>
              <a:defRPr sz="2910">
                <a:latin typeface="Calibri (Заглавие)"/>
                <a:ea typeface="Calibri (Заглавие)"/>
                <a:cs typeface="Calibri (Заглавие)"/>
                <a:sym typeface="Calibri (Заглавие)"/>
              </a:defRPr>
            </a:pPr>
            <a:r>
              <a:rPr sz="3000"/>
              <a:t>Data models are all persistent channels for fetching or inserting data during the users’ interaction with the app (databases, SharedPreferences, files, etc.)</a:t>
            </a:r>
          </a:p>
          <a:p>
            <a:pPr defTabSz="1181884">
              <a:spcBef>
                <a:spcPts val="500"/>
              </a:spcBef>
              <a:buFont typeface="Wingdings" panose="05000000000000000000" pitchFamily="2" charset="2"/>
              <a:buChar char="§"/>
              <a:defRPr sz="2910">
                <a:latin typeface="Calibri (Заглавие)"/>
                <a:ea typeface="Calibri (Заглавие)"/>
                <a:cs typeface="Calibri (Заглавие)"/>
                <a:sym typeface="Calibri (Заглавие)"/>
              </a:defRPr>
            </a:pPr>
            <a:r>
              <a:rPr sz="3000"/>
              <a:t>These data models are not related to UI components and therefore cannot be destroyed during the lifecycle of an Activity or Fragment (ex. onDestroy() method)</a:t>
            </a:r>
          </a:p>
          <a:p>
            <a:pPr defTabSz="1181884">
              <a:spcBef>
                <a:spcPts val="500"/>
              </a:spcBef>
              <a:buFont typeface="Wingdings" panose="05000000000000000000" pitchFamily="2" charset="2"/>
              <a:buChar char="§"/>
              <a:defRPr sz="2910">
                <a:latin typeface="Calibri (Заглавие)"/>
                <a:ea typeface="Calibri (Заглавие)"/>
                <a:cs typeface="Calibri (Заглавие)"/>
                <a:sym typeface="Calibri (Заглавие)"/>
              </a:defRPr>
            </a:pPr>
            <a:r>
              <a:rPr sz="3000"/>
              <a:t>This way the app can always recover from a UI component recreation and still present consistent data to the user</a:t>
            </a:r>
          </a:p>
          <a:p>
            <a:pPr defTabSz="1181884">
              <a:spcBef>
                <a:spcPts val="500"/>
              </a:spcBef>
              <a:buFont typeface="Wingdings" panose="05000000000000000000" pitchFamily="2" charset="2"/>
              <a:buChar char="§"/>
              <a:defRPr sz="2910">
                <a:latin typeface="Calibri (Заглавие)"/>
                <a:ea typeface="Calibri (Заглавие)"/>
                <a:cs typeface="Calibri (Заглавие)"/>
                <a:sym typeface="Calibri (Заглавие)"/>
              </a:defRPr>
            </a:pPr>
            <a:r>
              <a:rPr sz="3000"/>
              <a:t>Conforming to this principle most of the time users won’t even notice such UI events</a:t>
            </a:r>
          </a:p>
        </p:txBody>
      </p:sp>
      <p:sp>
        <p:nvSpPr>
          <p:cNvPr id="475" name="Declare new Activity"/>
          <p:cNvSpPr txBox="1">
            <a:spLocks noGrp="1"/>
          </p:cNvSpPr>
          <p:nvPr>
            <p:ph type="title"/>
          </p:nvPr>
        </p:nvSpPr>
        <p:spPr>
          <a:xfrm>
            <a:off x="190406" y="100746"/>
            <a:ext cx="9715594" cy="882660"/>
          </a:xfrm>
          <a:prstGeom prst="rect">
            <a:avLst/>
          </a:prstGeom>
        </p:spPr>
        <p:txBody>
          <a:bodyPr/>
          <a:lstStyle/>
          <a:p>
            <a:r>
              <a:t>Drive UI from Data Models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7" name="Every Activity should be declared in the AndroidManifest.xml file…"/>
          <p:cNvSpPr txBox="1">
            <a:spLocks noGrp="1"/>
          </p:cNvSpPr>
          <p:nvPr>
            <p:ph type="body" idx="1"/>
          </p:nvPr>
        </p:nvSpPr>
        <p:spPr>
          <a:xfrm>
            <a:off x="190401" y="1196123"/>
            <a:ext cx="11818098"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Every data type in the app should have a Single Source of Truth which is its owner</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SSOT is the only component that can update the underlying data in any way</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is achieved by exposing immutable types for working with this data</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Updates happen only by sending the update requests to the SSOT which is responsible to decide if these updates are eligible for execution</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principle centralizes all usage of this data type</a:t>
            </a:r>
          </a:p>
        </p:txBody>
      </p:sp>
      <p:sp>
        <p:nvSpPr>
          <p:cNvPr id="478" name="Declare new Activity"/>
          <p:cNvSpPr txBox="1">
            <a:spLocks noGrp="1"/>
          </p:cNvSpPr>
          <p:nvPr>
            <p:ph type="title"/>
          </p:nvPr>
        </p:nvSpPr>
        <p:spPr>
          <a:xfrm>
            <a:off x="190406" y="100746"/>
            <a:ext cx="9715594" cy="882660"/>
          </a:xfrm>
          <a:prstGeom prst="rect">
            <a:avLst/>
          </a:prstGeom>
        </p:spPr>
        <p:txBody>
          <a:bodyPr/>
          <a:lstStyle/>
          <a:p>
            <a:r>
              <a:t>Single Source of Truth</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5" name="CustomShape 1"/>
          <p:cNvSpPr txBox="1"/>
          <p:nvPr/>
        </p:nvSpPr>
        <p:spPr>
          <a:xfrm>
            <a:off x="262440" y="1179000"/>
            <a:ext cx="8550721" cy="54892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360360" indent="-359639">
              <a:spcBef>
                <a:spcPts val="600"/>
              </a:spcBef>
              <a:buClr>
                <a:srgbClr val="234465"/>
              </a:buClr>
              <a:buSzTx/>
              <a:buChar char="▪"/>
              <a:defRPr sz="3200" spc="-100">
                <a:latin typeface="+mn-lt"/>
                <a:ea typeface="+mn-ea"/>
                <a:cs typeface="+mn-cs"/>
                <a:sym typeface="Calibri"/>
              </a:defRPr>
            </a:pPr>
            <a:r>
              <a:t>Software University – High-Quality Education, Profession and Job for Software Developers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F2AC44"/>
                </a:solidFill>
                <a:latin typeface="+mn-lt"/>
                <a:ea typeface="+mn-ea"/>
                <a:cs typeface="+mn-cs"/>
                <a:sym typeface="Calibri"/>
              </a:defRPr>
            </a:pPr>
            <a:r>
              <a:rPr>
                <a:solidFill>
                  <a:srgbClr val="0000FF"/>
                </a:solidFill>
                <a:uFill>
                  <a:solidFill>
                    <a:srgbClr val="0000FF"/>
                  </a:solidFill>
                </a:uFill>
                <a:hlinkClick r:id="rId2"/>
              </a:rPr>
              <a:t>softuni.bg</a:t>
            </a:r>
            <a:r>
              <a:rPr u="none">
                <a:solidFill>
                  <a:srgbClr val="234465"/>
                </a:solidFill>
              </a:rPr>
              <a:t>, </a:t>
            </a:r>
            <a:r>
              <a:rPr sz="2800">
                <a:solidFill>
                  <a:srgbClr val="0000FF"/>
                </a:solidFill>
                <a:uFill>
                  <a:solidFill>
                    <a:srgbClr val="0000FF"/>
                  </a:solidFill>
                </a:uFill>
                <a:hlinkClick r:id="rId3"/>
              </a:rPr>
              <a:t>about.softuni.bg</a:t>
            </a:r>
            <a:endParaRPr sz="2800" spc="-1">
              <a:latin typeface="Arial"/>
              <a:ea typeface="Arial"/>
              <a:cs typeface="Arial"/>
              <a:sym typeface="Arial"/>
            </a:endParaRPr>
          </a:p>
          <a:p>
            <a:pPr marL="360360" indent="-359639">
              <a:spcBef>
                <a:spcPts val="600"/>
              </a:spcBef>
              <a:buClr>
                <a:srgbClr val="234465"/>
              </a:buClr>
              <a:buSzTx/>
              <a:buChar char="▪"/>
              <a:defRPr sz="3200" spc="-100">
                <a:latin typeface="+mn-lt"/>
                <a:ea typeface="+mn-ea"/>
                <a:cs typeface="+mn-cs"/>
                <a:sym typeface="Calibri"/>
              </a:defRPr>
            </a:pPr>
            <a:r>
              <a:t>Software University Foundation</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F2AC44"/>
                </a:solidFill>
                <a:latin typeface="+mn-lt"/>
                <a:ea typeface="+mn-ea"/>
                <a:cs typeface="+mn-cs"/>
                <a:sym typeface="Calibri"/>
              </a:defRPr>
            </a:pPr>
            <a:r>
              <a:rPr>
                <a:solidFill>
                  <a:srgbClr val="0000FF"/>
                </a:solidFill>
                <a:uFill>
                  <a:solidFill>
                    <a:srgbClr val="0000FF"/>
                  </a:solidFill>
                </a:uFill>
                <a:hlinkClick r:id="rId4"/>
              </a:rPr>
              <a:t>softuni.foundation</a:t>
            </a:r>
            <a:endParaRPr spc="-1">
              <a:latin typeface="Arial"/>
              <a:ea typeface="Arial"/>
              <a:cs typeface="Arial"/>
              <a:sym typeface="Arial"/>
            </a:endParaRPr>
          </a:p>
          <a:p>
            <a:pPr marL="360360" indent="-359639">
              <a:spcBef>
                <a:spcPts val="600"/>
              </a:spcBef>
              <a:buClr>
                <a:srgbClr val="234465"/>
              </a:buClr>
              <a:buSzTx/>
              <a:buChar char="▪"/>
              <a:defRPr sz="3200" spc="-100">
                <a:latin typeface="+mn-lt"/>
                <a:ea typeface="+mn-ea"/>
                <a:cs typeface="+mn-cs"/>
                <a:sym typeface="Calibri"/>
              </a:defRPr>
            </a:pPr>
            <a:r>
              <a:t>Software University @ Facebook</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F2AC44"/>
                </a:solidFill>
                <a:latin typeface="+mn-lt"/>
                <a:ea typeface="+mn-ea"/>
                <a:cs typeface="+mn-cs"/>
                <a:sym typeface="Calibri"/>
              </a:defRPr>
            </a:pPr>
            <a:r>
              <a:rPr>
                <a:solidFill>
                  <a:srgbClr val="0000FF"/>
                </a:solidFill>
                <a:uFill>
                  <a:solidFill>
                    <a:srgbClr val="0000FF"/>
                  </a:solidFill>
                </a:uFill>
                <a:hlinkClick r:id="rId5"/>
              </a:rPr>
              <a:t>facebook.com/SoftwareUniversity</a:t>
            </a:r>
            <a:endParaRPr spc="-1">
              <a:latin typeface="Arial"/>
              <a:ea typeface="Arial"/>
              <a:cs typeface="Arial"/>
              <a:sym typeface="Arial"/>
            </a:endParaRPr>
          </a:p>
          <a:p>
            <a:pPr marL="360360" indent="-359639">
              <a:spcBef>
                <a:spcPts val="600"/>
              </a:spcBef>
              <a:buClr>
                <a:srgbClr val="234465"/>
              </a:buClr>
              <a:buSzTx/>
              <a:buChar char="▪"/>
              <a:defRPr sz="3200" spc="-100">
                <a:latin typeface="+mn-lt"/>
                <a:ea typeface="+mn-ea"/>
                <a:cs typeface="+mn-cs"/>
                <a:sym typeface="Calibri"/>
              </a:defRPr>
            </a:pPr>
            <a:r>
              <a:t>Software University Forums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F2AC44"/>
                </a:solidFill>
                <a:latin typeface="+mn-lt"/>
                <a:ea typeface="+mn-ea"/>
                <a:cs typeface="+mn-cs"/>
                <a:sym typeface="Calibri"/>
              </a:defRPr>
            </a:pPr>
            <a:r>
              <a:rPr>
                <a:solidFill>
                  <a:srgbClr val="0000FF"/>
                </a:solidFill>
                <a:uFill>
                  <a:solidFill>
                    <a:srgbClr val="0000FF"/>
                  </a:solidFill>
                </a:uFill>
                <a:hlinkClick r:id="rId6"/>
              </a:rPr>
              <a:t>forum.softuni.bg</a:t>
            </a:r>
          </a:p>
        </p:txBody>
      </p:sp>
      <p:sp>
        <p:nvSpPr>
          <p:cNvPr id="516" name="CustomShape 2"/>
          <p:cNvSpPr txBox="1"/>
          <p:nvPr/>
        </p:nvSpPr>
        <p:spPr>
          <a:xfrm>
            <a:off x="244440" y="258628"/>
            <a:ext cx="9597961" cy="582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Trainings @ Software University (SoftUni)</a:t>
            </a:r>
          </a:p>
        </p:txBody>
      </p:sp>
      <p:sp>
        <p:nvSpPr>
          <p:cNvPr id="517" name="CustomShape 3"/>
          <p:cNvSpPr txBox="1">
            <a:spLocks noGrp="1"/>
          </p:cNvSpPr>
          <p:nvPr>
            <p:ph type="sldNum" sz="quarter" idx="4294967295"/>
          </p:nvPr>
        </p:nvSpPr>
        <p:spPr>
          <a:xfrm>
            <a:off x="11888577" y="6576209"/>
            <a:ext cx="231183" cy="22707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23</a:t>
            </a:fld>
            <a:endParaRPr/>
          </a:p>
        </p:txBody>
      </p:sp>
    </p:spTree>
  </p:cSld>
  <p:clrMapOvr>
    <a:masterClrMapping/>
  </p:clrMapOvr>
  <p:transition spd="med"/>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0" name="Every Activity should be declared in the AndroidManifest.xml file…"/>
          <p:cNvSpPr txBox="1">
            <a:spLocks noGrp="1"/>
          </p:cNvSpPr>
          <p:nvPr>
            <p:ph type="body" sz="half" idx="1"/>
          </p:nvPr>
        </p:nvSpPr>
        <p:spPr>
          <a:xfrm>
            <a:off x="190401" y="1196123"/>
            <a:ext cx="5325186"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 UI layer for </a:t>
            </a:r>
            <a:r>
              <a:rPr lang="bg-BG" err="1"/>
              <a:t>the </a:t>
            </a:r>
            <a:r>
              <a:rPr/>
              <a:t>presentation of information and interaction with the user</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 domain layer to handle all reusable logic that can be applied in multiple places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 data layer that handles all data updates and propagation back to </a:t>
            </a:r>
            <a:r>
              <a:rPr lang="bg-BG" err="1"/>
              <a:t>the </a:t>
            </a:r>
            <a:r>
              <a:rPr/>
              <a:t>UI layer to refresh what the user sees on the screen</a:t>
            </a:r>
          </a:p>
        </p:txBody>
      </p:sp>
      <p:sp>
        <p:nvSpPr>
          <p:cNvPr id="481" name="Declare new Activity"/>
          <p:cNvSpPr txBox="1">
            <a:spLocks noGrp="1"/>
          </p:cNvSpPr>
          <p:nvPr>
            <p:ph type="title"/>
          </p:nvPr>
        </p:nvSpPr>
        <p:spPr>
          <a:xfrm>
            <a:off x="190406" y="100746"/>
            <a:ext cx="9715594" cy="882660"/>
          </a:xfrm>
          <a:prstGeom prst="rect">
            <a:avLst/>
          </a:prstGeom>
        </p:spPr>
        <p:txBody>
          <a:bodyPr/>
          <a:lstStyle/>
          <a:p>
            <a:r>
              <a:t>Recommended high-level architecture</a:t>
            </a:r>
          </a:p>
        </p:txBody>
      </p:sp>
      <p:pic>
        <p:nvPicPr>
          <p:cNvPr id="482" name="mad-arch-overview.png" descr="mad-arch-overview.png"/>
          <p:cNvPicPr>
            <a:picLocks noChangeAspect="1"/>
          </p:cNvPicPr>
          <p:nvPr/>
        </p:nvPicPr>
        <p:blipFill>
          <a:blip r:embed="rId2"/>
          <a:stretch>
            <a:fillRect/>
          </a:stretch>
        </p:blipFill>
        <p:spPr>
          <a:xfrm>
            <a:off x="5554562" y="2091129"/>
            <a:ext cx="6417269" cy="373875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4" name="Every Activity should be declared in the AndroidManifest.xml file…"/>
          <p:cNvSpPr txBox="1">
            <a:spLocks noGrp="1"/>
          </p:cNvSpPr>
          <p:nvPr>
            <p:ph type="body" sz="half" idx="1"/>
          </p:nvPr>
        </p:nvSpPr>
        <p:spPr>
          <a:xfrm>
            <a:off x="190401" y="1196123"/>
            <a:ext cx="5325186"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 UI layer should present data to user and update it in case of internal (button press) or external (network response) changes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happens using state holders (ViewModel classes) that hold the data, react to changes to it and informs the UI of these changes</a:t>
            </a:r>
          </a:p>
        </p:txBody>
      </p:sp>
      <p:sp>
        <p:nvSpPr>
          <p:cNvPr id="485" name="Declare new Activity"/>
          <p:cNvSpPr txBox="1">
            <a:spLocks noGrp="1"/>
          </p:cNvSpPr>
          <p:nvPr>
            <p:ph type="title"/>
          </p:nvPr>
        </p:nvSpPr>
        <p:spPr>
          <a:xfrm>
            <a:off x="190406" y="100746"/>
            <a:ext cx="9715594" cy="882660"/>
          </a:xfrm>
          <a:prstGeom prst="rect">
            <a:avLst/>
          </a:prstGeom>
        </p:spPr>
        <p:txBody>
          <a:bodyPr/>
          <a:lstStyle/>
          <a:p>
            <a:r>
              <a:t>UI layer</a:t>
            </a:r>
          </a:p>
        </p:txBody>
      </p:sp>
      <p:pic>
        <p:nvPicPr>
          <p:cNvPr id="486" name="mad-arch-overview-ui.png" descr="mad-arch-overview-ui.png"/>
          <p:cNvPicPr>
            <a:picLocks noChangeAspect="1"/>
          </p:cNvPicPr>
          <p:nvPr/>
        </p:nvPicPr>
        <p:blipFill>
          <a:blip r:embed="rId2"/>
          <a:stretch>
            <a:fillRect/>
          </a:stretch>
        </p:blipFill>
        <p:spPr>
          <a:xfrm>
            <a:off x="5764293" y="1158362"/>
            <a:ext cx="6327667" cy="5604292"/>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8" name="Every Activity should be declared in the AndroidManifest.xml file…"/>
          <p:cNvSpPr txBox="1">
            <a:spLocks noGrp="1"/>
          </p:cNvSpPr>
          <p:nvPr>
            <p:ph type="body" sz="half" idx="1"/>
          </p:nvPr>
        </p:nvSpPr>
        <p:spPr>
          <a:xfrm>
            <a:off x="190401" y="1196123"/>
            <a:ext cx="5325186"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 data layer contains the business logic of the app and consists of repositories for each data type in the app and should be responsible for resolving all data conflicts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Each data type should be responsible for working with only one data source (database, file, network source, etc.)</a:t>
            </a:r>
          </a:p>
        </p:txBody>
      </p:sp>
      <p:sp>
        <p:nvSpPr>
          <p:cNvPr id="489" name="Declare new Activity"/>
          <p:cNvSpPr txBox="1">
            <a:spLocks noGrp="1"/>
          </p:cNvSpPr>
          <p:nvPr>
            <p:ph type="title"/>
          </p:nvPr>
        </p:nvSpPr>
        <p:spPr>
          <a:xfrm>
            <a:off x="190406" y="100746"/>
            <a:ext cx="9715594" cy="882660"/>
          </a:xfrm>
          <a:prstGeom prst="rect">
            <a:avLst/>
          </a:prstGeom>
        </p:spPr>
        <p:txBody>
          <a:bodyPr/>
          <a:lstStyle/>
          <a:p>
            <a:r>
              <a:t>Data layer</a:t>
            </a:r>
          </a:p>
        </p:txBody>
      </p:sp>
      <p:pic>
        <p:nvPicPr>
          <p:cNvPr id="490" name="mad-arch-overview-data.png" descr="mad-arch-overview-data.png"/>
          <p:cNvPicPr>
            <a:picLocks noChangeAspect="1"/>
          </p:cNvPicPr>
          <p:nvPr/>
        </p:nvPicPr>
        <p:blipFill>
          <a:blip r:embed="rId2"/>
          <a:stretch>
            <a:fillRect/>
          </a:stretch>
        </p:blipFill>
        <p:spPr>
          <a:xfrm>
            <a:off x="5729068" y="1093838"/>
            <a:ext cx="6423921" cy="5733340"/>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2" name="Every Activity should be declared in the AndroidManifest.xml file…"/>
          <p:cNvSpPr txBox="1">
            <a:spLocks noGrp="1"/>
          </p:cNvSpPr>
          <p:nvPr>
            <p:ph type="body" idx="1"/>
          </p:nvPr>
        </p:nvSpPr>
        <p:spPr>
          <a:xfrm>
            <a:off x="190401" y="1196123"/>
            <a:ext cx="11811197"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Domain layer is responsible for encapsulating business logic reused</a:t>
            </a:r>
            <a:r>
              <a:rPr lang="bg-BG"/>
              <a:t> </a:t>
            </a:r>
            <a:r>
              <a:rPr/>
              <a:t>in multiple places in the app or a very complex logic that needs to be split in multiple stages of execution</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layer is optional and should only exist if it is required (to simplify complexity or to leverage reusability)</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Classes in this layer are called </a:t>
            </a:r>
            <a:r>
              <a:rPr lang="bg-BG" sz="3000">
                <a:solidFill>
                  <a:schemeClr val="tx1"/>
                </a:solidFill>
                <a:latin typeface="Calibri (Заглавие)"/>
                <a:sym typeface="Helvetica"/>
              </a:rPr>
              <a:t>"</a:t>
            </a:r>
            <a:r>
              <a:rPr/>
              <a:t>use cases</a:t>
            </a:r>
            <a:r>
              <a:rPr lang="bg-BG" sz="3000">
                <a:solidFill>
                  <a:schemeClr val="tx1"/>
                </a:solidFill>
                <a:latin typeface="Calibri (Заглавие)"/>
                <a:sym typeface="Helvetica"/>
              </a:rPr>
              <a:t>"</a:t>
            </a:r>
            <a:r>
              <a:rPr/>
              <a:t> and each of them should have only a single functionality (ex. GetTimeZoneUseCase)</a:t>
            </a:r>
          </a:p>
        </p:txBody>
      </p:sp>
      <p:sp>
        <p:nvSpPr>
          <p:cNvPr id="493" name="Declare new Activity"/>
          <p:cNvSpPr txBox="1">
            <a:spLocks noGrp="1"/>
          </p:cNvSpPr>
          <p:nvPr>
            <p:ph type="title"/>
          </p:nvPr>
        </p:nvSpPr>
        <p:spPr>
          <a:xfrm>
            <a:off x="190406" y="100746"/>
            <a:ext cx="9715594" cy="882660"/>
          </a:xfrm>
          <a:prstGeom prst="rect">
            <a:avLst/>
          </a:prstGeom>
        </p:spPr>
        <p:txBody>
          <a:bodyPr/>
          <a:lstStyle/>
          <a:p>
            <a:r>
              <a:t>Domain layer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5" name="What is Kotlin?"/>
          <p:cNvSpPr txBox="1">
            <a:spLocks noGrp="1"/>
          </p:cNvSpPr>
          <p:nvPr>
            <p:ph type="body" sz="quarter" idx="1"/>
          </p:nvPr>
        </p:nvSpPr>
        <p:spPr>
          <a:xfrm>
            <a:off x="615109" y="5585916"/>
            <a:ext cx="10961783" cy="768089"/>
          </a:xfrm>
          <a:prstGeom prst="rect">
            <a:avLst/>
          </a:prstGeom>
        </p:spPr>
        <p:txBody>
          <a:bodyPr/>
          <a:lstStyle/>
          <a:p>
            <a:r>
              <a:rPr/>
              <a:t>MVVM Architecture</a:t>
            </a:r>
          </a:p>
        </p:txBody>
      </p:sp>
      <p:sp>
        <p:nvSpPr>
          <p:cNvPr id="496" name="Kotlin Basics"/>
          <p:cNvSpPr txBox="1">
            <a:spLocks noGrp="1"/>
          </p:cNvSpPr>
          <p:nvPr>
            <p:ph type="title"/>
          </p:nvPr>
        </p:nvSpPr>
        <p:spPr>
          <a:xfrm>
            <a:off x="615109" y="4704824"/>
            <a:ext cx="10961783" cy="768090"/>
          </a:xfrm>
          <a:prstGeom prst="rect">
            <a:avLst/>
          </a:prstGeom>
        </p:spPr>
        <p:txBody>
          <a:bodyPr/>
          <a:lstStyle>
            <a:lvl1pPr>
              <a:defRPr sz="4200"/>
            </a:lvl1pPr>
          </a:lstStyle>
          <a:p>
            <a:r>
              <a:t>Android Basics</a:t>
            </a:r>
          </a:p>
        </p:txBody>
      </p:sp>
      <p:grpSp>
        <p:nvGrpSpPr>
          <p:cNvPr id="499" name="Group 1"/>
          <p:cNvGrpSpPr/>
          <p:nvPr/>
        </p:nvGrpSpPr>
        <p:grpSpPr>
          <a:xfrm>
            <a:off x="4007680" y="846467"/>
            <a:ext cx="3950215" cy="3678516"/>
            <a:chOff x="-1" y="-1"/>
            <a:chExt cx="3950213" cy="3678514"/>
          </a:xfrm>
        </p:grpSpPr>
        <p:sp>
          <p:nvSpPr>
            <p:cNvPr id="497" name="Flowchart: Connector 6"/>
            <p:cNvSpPr/>
            <p:nvPr/>
          </p:nvSpPr>
          <p:spPr>
            <a:xfrm>
              <a:off x="-2" y="-2"/>
              <a:ext cx="3950215" cy="3678516"/>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98" name="studio.icns" descr="studio.icns"/>
            <p:cNvPicPr>
              <a:picLocks noChangeAspect="1"/>
            </p:cNvPicPr>
            <p:nvPr/>
          </p:nvPicPr>
          <p:blipFill>
            <a:blip r:embed="rId2"/>
            <a:srcRect l="15432" t="16084" r="14717" b="19181"/>
            <a:stretch>
              <a:fillRect/>
            </a:stretch>
          </p:blipFill>
          <p:spPr>
            <a:xfrm>
              <a:off x="475487" y="407137"/>
              <a:ext cx="3061891" cy="2837657"/>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1" name="Every Activity should be declared in the AndroidManifest.xml file…"/>
          <p:cNvSpPr txBox="1">
            <a:spLocks noGrp="1"/>
          </p:cNvSpPr>
          <p:nvPr>
            <p:ph type="body" idx="1"/>
          </p:nvPr>
        </p:nvSpPr>
        <p:spPr>
          <a:xfrm>
            <a:off x="190401" y="1196123"/>
            <a:ext cx="11818098" cy="5528771"/>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Model - data model that holds the data used in the app</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View - UI components responsible to visualise the data from the model to the user</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err="1"/>
              <a:t>ViewModel - state holders that are responsible to propagate data changes to the UI and user generated events to the repositories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These 3 components working together can make an application reactive (to user events and refreshing data) and consistent (user always receives fresh data) which is the recipe for a good UX and happy clients</a:t>
            </a:r>
          </a:p>
        </p:txBody>
      </p:sp>
      <p:sp>
        <p:nvSpPr>
          <p:cNvPr id="502" name="Declare new Activity"/>
          <p:cNvSpPr txBox="1">
            <a:spLocks noGrp="1"/>
          </p:cNvSpPr>
          <p:nvPr>
            <p:ph type="title"/>
          </p:nvPr>
        </p:nvSpPr>
        <p:spPr>
          <a:xfrm>
            <a:off x="190406" y="100746"/>
            <a:ext cx="9715594" cy="882660"/>
          </a:xfrm>
          <a:prstGeom prst="rect">
            <a:avLst/>
          </a:prstGeom>
        </p:spPr>
        <p:txBody>
          <a:bodyPr/>
          <a:lstStyle/>
          <a:p>
            <a:r>
              <a:t>MVVM (Model - View - ViewModel)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0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4"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Add the following dependencies in the app-level </a:t>
            </a:r>
            <a:r>
              <a:rPr lang="bg-BG" sz="3000">
                <a:solidFill>
                  <a:schemeClr val="tx1"/>
                </a:solidFill>
                <a:latin typeface="Calibri (Заглавие)"/>
                <a:sym typeface="Helvetica"/>
              </a:rPr>
              <a:t>"</a:t>
            </a:r>
            <a:r>
              <a:rPr err="1"/>
              <a:t>build.gradle</a:t>
            </a:r>
            <a:r>
              <a:rPr lang="bg-BG" sz="3000">
                <a:solidFill>
                  <a:schemeClr val="tx1"/>
                </a:solidFill>
                <a:latin typeface="Calibri (Заглавие)"/>
                <a:sym typeface="Helvetica"/>
              </a:rPr>
              <a:t>"</a:t>
            </a:r>
            <a:r>
              <a:rPr/>
              <a: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Don</a:t>
            </a:r>
            <a:r>
              <a:rPr lang="bg-BG"/>
              <a:t>'</a:t>
            </a:r>
            <a:r>
              <a:rPr/>
              <a:t>t forget to sync project with Gradle files after adding these dependencies in the file</a:t>
            </a:r>
          </a:p>
        </p:txBody>
      </p:sp>
      <p:sp>
        <p:nvSpPr>
          <p:cNvPr id="505" name="Declare new Activity"/>
          <p:cNvSpPr txBox="1">
            <a:spLocks noGrp="1"/>
          </p:cNvSpPr>
          <p:nvPr>
            <p:ph type="title"/>
          </p:nvPr>
        </p:nvSpPr>
        <p:spPr>
          <a:prstGeom prst="rect">
            <a:avLst/>
          </a:prstGeom>
        </p:spPr>
        <p:txBody>
          <a:bodyPr/>
          <a:lstStyle/>
          <a:p>
            <a:r>
              <a:t>Gradle Dependencies Requirements</a:t>
            </a:r>
          </a:p>
        </p:txBody>
      </p:sp>
      <p:grpSp>
        <p:nvGrpSpPr>
          <p:cNvPr id="508" name="var intVar = 1 // can be reassigned anytime (mutable)…"/>
          <p:cNvGrpSpPr/>
          <p:nvPr/>
        </p:nvGrpSpPr>
        <p:grpSpPr>
          <a:xfrm>
            <a:off x="467234" y="1712738"/>
            <a:ext cx="11088979" cy="1697443"/>
            <a:chExt cx="11088977" cy="1697442"/>
          </a:xfrm>
        </p:grpSpPr>
        <p:sp>
          <p:nvSpPr>
            <p:cNvPr id="506" name="Rectangle"/>
            <p:cNvSpPr/>
            <p:nvPr/>
          </p:nvSpPr>
          <p:spPr>
            <a:xfrm>
              <a:off x="16429" y="284"/>
              <a:ext cx="11072549" cy="169715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07" name="val intArray = Array&lt;Int&gt;(size: 5) { i -&gt; i }…"/>
            <p:cNvSpPr txBox="1"/>
            <p:nvPr/>
          </p:nvSpPr>
          <p:spPr>
            <a:xfrm>
              <a:off x="0" y="-1"/>
              <a:ext cx="11083294" cy="1690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600">
                  <a:latin typeface="Consolas"/>
                  <a:ea typeface="Consolas"/>
                  <a:cs typeface="Consolas"/>
                  <a:sym typeface="Consolas"/>
                </a:defRPr>
              </a:pPr>
              <a:r>
                <a:rPr/>
                <a:t>implementation </a:t>
              </a:r>
              <a:r>
                <a:rPr lang="bg-BG"/>
                <a:t>'</a:t>
              </a:r>
              <a:r>
                <a:rPr/>
                <a:t>androidx.fragment:fragment-ktx:2.5.</a:t>
              </a:r>
              <a:r>
                <a:rPr lang="en-US"/>
                <a:t>1</a:t>
              </a:r>
              <a:r>
                <a:rPr lang="bg-BG"/>
                <a:t>'</a:t>
              </a:r>
              <a:endParaRPr/>
            </a:p>
            <a:p>
              <a:pPr>
                <a:defRPr sz="2600">
                  <a:latin typeface="Consolas"/>
                  <a:ea typeface="Consolas"/>
                  <a:cs typeface="Consolas"/>
                  <a:sym typeface="Consolas"/>
                </a:defRPr>
              </a:pPr>
              <a:r>
                <a:rPr/>
                <a:t>implementation </a:t>
              </a:r>
              <a:r>
                <a:rPr lang="bg-BG"/>
                <a:t>'</a:t>
              </a:r>
              <a:r>
                <a:rPr/>
                <a:t>androidx.lifecycle:lifecycle-viewmodel-ktx:2.5.1</a:t>
              </a:r>
              <a:r>
                <a:rPr lang="bg-BG"/>
                <a:t>'</a:t>
              </a:r>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0"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Example model definition:</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Again a data class is used because of its simplicity and reusability</a:t>
            </a:r>
          </a:p>
        </p:txBody>
      </p:sp>
      <p:sp>
        <p:nvSpPr>
          <p:cNvPr id="511" name="Declare new Activity"/>
          <p:cNvSpPr txBox="1">
            <a:spLocks noGrp="1"/>
          </p:cNvSpPr>
          <p:nvPr>
            <p:ph type="title"/>
          </p:nvPr>
        </p:nvSpPr>
        <p:spPr>
          <a:prstGeom prst="rect">
            <a:avLst/>
          </a:prstGeom>
        </p:spPr>
        <p:txBody>
          <a:bodyPr/>
          <a:lstStyle/>
          <a:p>
            <a:r>
              <a:t>Model</a:t>
            </a:r>
          </a:p>
        </p:txBody>
      </p:sp>
      <p:grpSp>
        <p:nvGrpSpPr>
          <p:cNvPr id="514" name="var intVar = 1 // can be reassigned anytime (mutable)…"/>
          <p:cNvGrpSpPr/>
          <p:nvPr/>
        </p:nvGrpSpPr>
        <p:grpSpPr>
          <a:xfrm>
            <a:off x="551511" y="1809597"/>
            <a:ext cx="11088978" cy="2162265"/>
            <a:chExt cx="11088977" cy="2162264"/>
          </a:xfrm>
        </p:grpSpPr>
        <p:sp>
          <p:nvSpPr>
            <p:cNvPr id="512" name="Rectangle"/>
            <p:cNvSpPr/>
            <p:nvPr/>
          </p:nvSpPr>
          <p:spPr>
            <a:xfrm>
              <a:off x="16429" y="361"/>
              <a:ext cx="11072549" cy="216190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3" name="val intArray = Array&lt;Int&gt;(size: 5) { i -&gt; i }…"/>
            <p:cNvSpPr txBox="1"/>
            <p:nvPr/>
          </p:nvSpPr>
          <p:spPr>
            <a:xfrm>
              <a:off x="0" y="-1"/>
              <a:ext cx="11083293" cy="21536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600">
                  <a:latin typeface="Consolas"/>
                  <a:ea typeface="Consolas"/>
                  <a:cs typeface="Consolas"/>
                  <a:sym typeface="Consolas"/>
                </a:defRPr>
              </a:pPr>
              <a:r>
                <a:t>data class DiceUiState(</a:t>
              </a:r>
            </a:p>
            <a:p>
              <a:pPr>
                <a:defRPr sz="2600">
                  <a:latin typeface="Consolas"/>
                  <a:ea typeface="Consolas"/>
                  <a:cs typeface="Consolas"/>
                  <a:sym typeface="Consolas"/>
                </a:defRPr>
              </a:pPr>
              <a:r>
                <a:t>  val firstDiceValue: Int? = null</a:t>
              </a:r>
            </a:p>
            <a:p>
              <a:pPr>
                <a:defRPr sz="2600">
                  <a:latin typeface="Consolas"/>
                  <a:ea typeface="Consolas"/>
                  <a:cs typeface="Consolas"/>
                  <a:sym typeface="Consolas"/>
                </a:defRPr>
              </a:pPr>
              <a:r>
                <a:t>  val secondDiceValue: Int? = null</a:t>
              </a:r>
            </a:p>
            <a:p>
              <a:pPr>
                <a:defRPr sz="2600">
                  <a:latin typeface="Consolas"/>
                  <a:ea typeface="Consolas"/>
                  <a:cs typeface="Consolas"/>
                  <a:sym typeface="Consolas"/>
                </a:defRPr>
              </a:pPr>
              <a:r>
                <a:t>  val numberOfRolls = 0</a:t>
              </a:r>
            </a:p>
            <a:p>
              <a:pPr>
                <a:defRPr sz="2600">
                  <a:latin typeface="Consolas"/>
                  <a:ea typeface="Consolas"/>
                  <a:cs typeface="Consolas"/>
                  <a:sym typeface="Consolas"/>
                </a:defRPr>
              </a:pPr>
              <a: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6" name="Every Activity should be declared in the AndroidManifest.xml file…"/>
          <p:cNvSpPr txBox="1">
            <a:spLocks noGrp="1"/>
          </p:cNvSpPr>
          <p:nvPr>
            <p:ph type="body" idx="1"/>
          </p:nvPr>
        </p:nvSpPr>
        <p:spPr>
          <a:xfrm>
            <a:off x="190401" y="1196123"/>
            <a:ext cx="11818098" cy="5482023"/>
          </a:xfrm>
          <a:prstGeom prst="rect">
            <a:avLst/>
          </a:prstGeom>
        </p:spPr>
        <p:txBody>
          <a:bodyPr/>
          <a:lstStyle>
            <a:lvl1pPr>
              <a:defRPr sz="3000">
                <a:latin typeface="Calibri (Заглавие)"/>
                <a:ea typeface="Calibri (Заглавие)"/>
                <a:cs typeface="Calibri (Заглавие)"/>
                <a:sym typeface="Calibri (Заглавие)"/>
              </a:defRPr>
            </a:lvl1pPr>
          </a:lstStyle>
          <a:p>
            <a:pPr>
              <a:buFont typeface="Wingdings" panose="05000000000000000000" pitchFamily="2" charset="2"/>
              <a:buChar char="§"/>
            </a:pPr>
            <a:r>
              <a:rPr/>
              <a:t>Example ViewModel definition:</a:t>
            </a:r>
          </a:p>
        </p:txBody>
      </p:sp>
      <p:sp>
        <p:nvSpPr>
          <p:cNvPr id="517" name="Declare new Activity"/>
          <p:cNvSpPr txBox="1">
            <a:spLocks noGrp="1"/>
          </p:cNvSpPr>
          <p:nvPr>
            <p:ph type="title"/>
          </p:nvPr>
        </p:nvSpPr>
        <p:spPr>
          <a:xfrm>
            <a:off x="190406" y="100746"/>
            <a:ext cx="9715594" cy="882660"/>
          </a:xfrm>
          <a:prstGeom prst="rect">
            <a:avLst/>
          </a:prstGeom>
        </p:spPr>
        <p:txBody>
          <a:bodyPr/>
          <a:lstStyle/>
          <a:p>
            <a:r>
              <a:t>ViewModel</a:t>
            </a:r>
          </a:p>
        </p:txBody>
      </p:sp>
      <p:grpSp>
        <p:nvGrpSpPr>
          <p:cNvPr id="520" name="var intVar = 1 // can be reassigned anytime (mutable)…"/>
          <p:cNvGrpSpPr/>
          <p:nvPr/>
        </p:nvGrpSpPr>
        <p:grpSpPr>
          <a:xfrm>
            <a:off x="574075" y="1745562"/>
            <a:ext cx="10888919" cy="5011692"/>
            <a:chExt cx="11434422" cy="5011691"/>
          </a:xfrm>
        </p:grpSpPr>
        <p:sp>
          <p:nvSpPr>
            <p:cNvPr id="518" name="Rectangle"/>
            <p:cNvSpPr/>
            <p:nvPr/>
          </p:nvSpPr>
          <p:spPr>
            <a:xfrm>
              <a:off x="16941" y="904"/>
              <a:ext cx="11417482" cy="501078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9" name="val intArray = Array&lt;Int&gt;(size: 5) { i -&gt; i }…"/>
            <p:cNvSpPr txBox="1"/>
            <p:nvPr/>
          </p:nvSpPr>
          <p:spPr>
            <a:xfrm>
              <a:off x="0" y="-1"/>
              <a:ext cx="11428562" cy="49916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600">
                  <a:latin typeface="Consolas"/>
                  <a:ea typeface="Consolas"/>
                  <a:cs typeface="Consolas"/>
                  <a:sym typeface="Consolas"/>
                </a:defRPr>
              </a:pPr>
              <a:r>
                <a:rPr sz="2400"/>
                <a:t>class DiceRollViewModel: ViewModel() {</a:t>
              </a:r>
            </a:p>
            <a:p>
              <a:pPr>
                <a:defRPr sz="2600">
                  <a:latin typeface="Consolas"/>
                  <a:ea typeface="Consolas"/>
                  <a:cs typeface="Consolas"/>
                  <a:sym typeface="Consolas"/>
                </a:defRPr>
              </a:pPr>
              <a:r>
                <a:rPr sz="2400"/>
                <a:t>  private val _uiState = MutableStateFlow(DiceUiState())</a:t>
              </a:r>
            </a:p>
            <a:p>
              <a:pPr>
                <a:defRPr sz="2600">
                  <a:latin typeface="Consolas"/>
                  <a:ea typeface="Consolas"/>
                  <a:cs typeface="Consolas"/>
                  <a:sym typeface="Consolas"/>
                </a:defRPr>
              </a:pPr>
              <a:r>
                <a:rPr sz="2400"/>
                <a:t>  val uiState: StateFlow&lt;DiceUiState&gt; = _uiState.asStateFlow()</a:t>
              </a:r>
            </a:p>
            <a:p>
              <a:pPr>
                <a:defRPr sz="2600">
                  <a:latin typeface="Consolas"/>
                  <a:ea typeface="Consolas"/>
                  <a:cs typeface="Consolas"/>
                  <a:sym typeface="Consolas"/>
                </a:defRPr>
              </a:pPr>
              <a:r>
                <a:rPr sz="2400"/>
                <a:t> fun rollDice() {</a:t>
              </a:r>
            </a:p>
            <a:p>
              <a:pPr>
                <a:defRPr sz="2600">
                  <a:latin typeface="Consolas"/>
                  <a:ea typeface="Consolas"/>
                  <a:cs typeface="Consolas"/>
                  <a:sym typeface="Consolas"/>
                </a:defRPr>
              </a:pPr>
              <a:r>
                <a:rPr sz="2400"/>
                <a:t>    _uiState.update { currentState -&gt;</a:t>
              </a:r>
            </a:p>
            <a:p>
              <a:pPr>
                <a:defRPr sz="2600">
                  <a:latin typeface="Consolas"/>
                  <a:ea typeface="Consolas"/>
                  <a:cs typeface="Consolas"/>
                  <a:sym typeface="Consolas"/>
                </a:defRPr>
              </a:pPr>
              <a:r>
                <a:rPr sz="2400"/>
                <a:t>      currentState.copy(</a:t>
              </a:r>
            </a:p>
            <a:p>
              <a:pPr>
                <a:defRPr sz="2600">
                  <a:latin typeface="Consolas"/>
                  <a:ea typeface="Consolas"/>
                  <a:cs typeface="Consolas"/>
                  <a:sym typeface="Consolas"/>
                </a:defRPr>
              </a:pPr>
              <a:r>
                <a:rPr sz="2400"/>
                <a:t>        firstDiceValue = Random.nextInt(from = 1, until = 7)</a:t>
              </a:r>
            </a:p>
            <a:p>
              <a:pPr>
                <a:defRPr sz="2600">
                  <a:latin typeface="Consolas"/>
                  <a:ea typeface="Consolas"/>
                  <a:cs typeface="Consolas"/>
                  <a:sym typeface="Consolas"/>
                </a:defRPr>
              </a:pPr>
              <a:r>
                <a:rPr sz="2400"/>
                <a:t>        secondDieValue = Random.nextInt(from = 1, until = 7)</a:t>
              </a:r>
            </a:p>
            <a:p>
              <a:pPr>
                <a:defRPr sz="2600">
                  <a:latin typeface="Consolas"/>
                  <a:ea typeface="Consolas"/>
                  <a:cs typeface="Consolas"/>
                  <a:sym typeface="Consolas"/>
                </a:defRPr>
              </a:pPr>
              <a:r>
                <a:rPr sz="2400"/>
                <a:t>        numberOfRolls = currentState.numberOfRolls + 1</a:t>
              </a:r>
            </a:p>
            <a:p>
              <a:pPr>
                <a:defRPr sz="2600">
                  <a:latin typeface="Consolas"/>
                  <a:ea typeface="Consolas"/>
                  <a:cs typeface="Consolas"/>
                  <a:sym typeface="Consolas"/>
                </a:defRPr>
              </a:pPr>
              <a:r>
                <a:rPr sz="2400"/>
                <a:t>      )</a:t>
              </a:r>
            </a:p>
            <a:p>
              <a:pPr>
                <a:defRPr sz="2600">
                  <a:latin typeface="Consolas"/>
                  <a:ea typeface="Consolas"/>
                  <a:cs typeface="Consolas"/>
                  <a:sym typeface="Consolas"/>
                </a:defRPr>
              </a:pPr>
              <a:r>
                <a:rPr sz="2400"/>
                <a:t>    }</a:t>
              </a:r>
            </a:p>
            <a:p>
              <a:pPr>
                <a:defRPr sz="2600">
                  <a:latin typeface="Consolas"/>
                  <a:ea typeface="Consolas"/>
                  <a:cs typeface="Consolas"/>
                  <a:sym typeface="Consolas"/>
                </a:defRPr>
              </a:pPr>
              <a:r>
                <a:rPr sz="2400"/>
                <a:t>  }</a:t>
              </a:r>
            </a:p>
            <a:p>
              <a:pPr>
                <a:defRPr sz="2600">
                  <a:latin typeface="Consolas"/>
                  <a:ea typeface="Consolas"/>
                  <a:cs typeface="Consolas"/>
                  <a:sym typeface="Consolas"/>
                </a:defRPr>
              </a:pPr>
              <a:r>
                <a:rPr sz="2400"/>
                <a:t>}</a:t>
              </a:r>
            </a:p>
          </p:txBody>
        </p:sp>
      </p:grpSp>
    </p:spTree>
  </p:cSld>
  <p:clrMapOvr>
    <a:masterClrMapping/>
  </p:clrMapOvr>
  <p:transition spd="med"/>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2"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Add an ID to the </a:t>
            </a:r>
            <a:r>
              <a:rPr lang="bg-BG" sz="3000">
                <a:solidFill>
                  <a:schemeClr val="tx1"/>
                </a:solidFill>
                <a:latin typeface="Calibri (Заглавие)"/>
                <a:sym typeface="Helvetica"/>
              </a:rPr>
              <a:t>"</a:t>
            </a:r>
            <a:r>
              <a:rPr/>
              <a:t>Hello, world!</a:t>
            </a:r>
            <a:r>
              <a:rPr lang="bg-BG" sz="3000">
                <a:solidFill>
                  <a:schemeClr val="tx1"/>
                </a:solidFill>
                <a:latin typeface="Calibri (Заглавие)"/>
                <a:sym typeface="Helvetica"/>
              </a:rPr>
              <a:t>"</a:t>
            </a:r>
            <a:r>
              <a:rPr/>
              <a:t> TextView in the template project </a:t>
            </a:r>
            <a:br>
              <a:rPr lang="bg-BG"/>
            </a:br>
            <a:r>
              <a:rPr/>
              <a:t>(</a:t>
            </a:r>
            <a:r>
              <a:rPr lang="bg-BG" sz="3000">
                <a:solidFill>
                  <a:schemeClr val="tx1"/>
                </a:solidFill>
                <a:latin typeface="Calibri (Заглавие)"/>
                <a:sym typeface="Helvetica"/>
              </a:rPr>
              <a:t>"</a:t>
            </a:r>
            <a:r>
              <a:rPr/>
              <a:t>@+id/tv_dice_rolls</a:t>
            </a:r>
            <a:r>
              <a:rPr lang="bg-BG" sz="3000">
                <a:solidFill>
                  <a:schemeClr val="tx1"/>
                </a:solidFill>
                <a:latin typeface="Calibri (Заглавие)"/>
                <a:sym typeface="Helvetica"/>
              </a:rPr>
              <a:t>"</a:t>
            </a:r>
            <a:r>
              <a:rPr/>
              <a: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Add a button in the </a:t>
            </a:r>
            <a:r>
              <a:rPr lang="bg-BG" sz="3000">
                <a:solidFill>
                  <a:schemeClr val="tx1"/>
                </a:solidFill>
                <a:latin typeface="Calibri (Заглавие)"/>
                <a:sym typeface="Helvetica"/>
              </a:rPr>
              <a:t>"</a:t>
            </a:r>
            <a:r>
              <a:rPr/>
              <a:t>activity_main.xml</a:t>
            </a:r>
            <a:r>
              <a:rPr lang="bg-BG" sz="3000">
                <a:solidFill>
                  <a:schemeClr val="tx1"/>
                </a:solidFill>
                <a:latin typeface="Calibri (Заглавие)"/>
                <a:sym typeface="Helvetica"/>
              </a:rPr>
              <a:t>"</a:t>
            </a:r>
            <a:r>
              <a:rPr/>
              <a:t> and assign an ID:</a:t>
            </a:r>
          </a:p>
        </p:txBody>
      </p:sp>
      <p:sp>
        <p:nvSpPr>
          <p:cNvPr id="523" name="Declare new Activity"/>
          <p:cNvSpPr txBox="1">
            <a:spLocks noGrp="1"/>
          </p:cNvSpPr>
          <p:nvPr>
            <p:ph type="title"/>
          </p:nvPr>
        </p:nvSpPr>
        <p:spPr>
          <a:prstGeom prst="rect">
            <a:avLst/>
          </a:prstGeom>
        </p:spPr>
        <p:txBody>
          <a:bodyPr/>
          <a:lstStyle/>
          <a:p>
            <a:r>
              <a:t>Example Usage (1)</a:t>
            </a:r>
          </a:p>
        </p:txBody>
      </p:sp>
      <p:grpSp>
        <p:nvGrpSpPr>
          <p:cNvPr id="526" name="var intVar = 1 // can be reassigned anytime (mutable)…"/>
          <p:cNvGrpSpPr/>
          <p:nvPr/>
        </p:nvGrpSpPr>
        <p:grpSpPr>
          <a:xfrm>
            <a:off x="567174" y="2890974"/>
            <a:ext cx="11178624" cy="3700166"/>
            <a:chExt cx="11434423" cy="3700165"/>
          </a:xfrm>
        </p:grpSpPr>
        <p:sp>
          <p:nvSpPr>
            <p:cNvPr id="524" name="Rectangle"/>
            <p:cNvSpPr/>
            <p:nvPr/>
          </p:nvSpPr>
          <p:spPr>
            <a:xfrm>
              <a:off x="16941" y="657"/>
              <a:ext cx="11417482" cy="369950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25" name="val intArray = Array&lt;Int&gt;(size: 5) { i -&gt; i }…"/>
            <p:cNvSpPr txBox="1"/>
            <p:nvPr/>
          </p:nvSpPr>
          <p:spPr>
            <a:xfrm>
              <a:off x="0" y="-1"/>
              <a:ext cx="11428562" cy="36853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600">
                  <a:latin typeface="Consolas"/>
                  <a:ea typeface="Consolas"/>
                  <a:cs typeface="Consolas"/>
                  <a:sym typeface="Consolas"/>
                </a:defRPr>
              </a:pPr>
              <a:r>
                <a:rPr/>
                <a:t>&lt;Button</a:t>
              </a:r>
            </a:p>
            <a:p>
              <a:pPr>
                <a:defRPr sz="2600">
                  <a:latin typeface="Consolas"/>
                  <a:ea typeface="Consolas"/>
                  <a:cs typeface="Consolas"/>
                  <a:sym typeface="Consolas"/>
                </a:defRPr>
              </a:pPr>
              <a:r>
                <a:rPr/>
                <a:t>  android:id=</a:t>
              </a:r>
              <a:r>
                <a:rPr lang="bg-BG" sz="2800">
                  <a:solidFill>
                    <a:schemeClr val="tx1"/>
                  </a:solidFill>
                  <a:latin typeface="Calibri (Заглавие)"/>
                  <a:ea typeface="+mn-ea"/>
                  <a:cs typeface="+mn-cs"/>
                  <a:sym typeface="Helvetica"/>
                </a:rPr>
                <a:t>"</a:t>
              </a:r>
              <a:r>
                <a:rPr/>
                <a:t>@+id/btn_roll_dice</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android:layout_width=</a:t>
              </a:r>
              <a:r>
                <a:rPr lang="bg-BG" sz="2800">
                  <a:solidFill>
                    <a:schemeClr val="tx1"/>
                  </a:solidFill>
                  <a:latin typeface="Calibri (Заглавие)"/>
                  <a:ea typeface="+mn-ea"/>
                  <a:cs typeface="+mn-cs"/>
                  <a:sym typeface="Helvetica"/>
                </a:rPr>
                <a:t>"</a:t>
              </a:r>
              <a:r>
                <a:rPr err="1"/>
                <a:t>wrap_content</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android:layout_heigth=</a:t>
              </a:r>
              <a:r>
                <a:rPr lang="bg-BG" sz="2800">
                  <a:solidFill>
                    <a:schemeClr val="tx1"/>
                  </a:solidFill>
                  <a:latin typeface="Calibri (Заглавие)"/>
                  <a:ea typeface="+mn-ea"/>
                  <a:cs typeface="+mn-cs"/>
                  <a:sym typeface="Helvetica"/>
                </a:rPr>
                <a:t>"</a:t>
              </a:r>
              <a:r>
                <a:rPr err="1"/>
                <a:t>wrap_content</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android:textSize=</a:t>
              </a:r>
              <a:r>
                <a:rPr lang="bg-BG" sz="2800">
                  <a:solidFill>
                    <a:schemeClr val="tx1"/>
                  </a:solidFill>
                  <a:latin typeface="Calibri (Заглавие)"/>
                  <a:ea typeface="+mn-ea"/>
                  <a:cs typeface="+mn-cs"/>
                  <a:sym typeface="Helvetica"/>
                </a:rPr>
                <a:t>"</a:t>
              </a:r>
              <a:r>
                <a:rPr/>
                <a:t>24sp</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android:text=</a:t>
              </a:r>
              <a:r>
                <a:rPr lang="bg-BG" sz="2800">
                  <a:solidFill>
                    <a:schemeClr val="tx1"/>
                  </a:solidFill>
                  <a:latin typeface="Calibri (Заглавие)"/>
                  <a:ea typeface="+mn-ea"/>
                  <a:cs typeface="+mn-cs"/>
                  <a:sym typeface="Helvetica"/>
                </a:rPr>
                <a:t>"</a:t>
              </a:r>
              <a:r>
                <a:rPr/>
                <a:t>Roll Dice</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app:layout_constraintEnd_toEndOf=</a:t>
              </a:r>
              <a:r>
                <a:rPr lang="bg-BG" sz="2800">
                  <a:solidFill>
                    <a:schemeClr val="tx1"/>
                  </a:solidFill>
                  <a:latin typeface="Calibri (Заглавие)"/>
                  <a:ea typeface="+mn-ea"/>
                  <a:cs typeface="+mn-cs"/>
                  <a:sym typeface="Helvetica"/>
                </a:rPr>
                <a:t>"</a:t>
              </a:r>
              <a:r>
                <a:rPr/>
                <a:t>parent</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app:layout_constraintStart_toStartOf=</a:t>
              </a:r>
              <a:r>
                <a:rPr lang="bg-BG" sz="2800">
                  <a:solidFill>
                    <a:schemeClr val="tx1"/>
                  </a:solidFill>
                  <a:latin typeface="Calibri (Заглавие)"/>
                  <a:ea typeface="+mn-ea"/>
                  <a:cs typeface="+mn-cs"/>
                  <a:sym typeface="Helvetica"/>
                </a:rPr>
                <a:t>"</a:t>
              </a:r>
              <a:r>
                <a:rPr/>
                <a:t>paren</a:t>
              </a:r>
              <a:r>
                <a:rPr lang="en-US" sz="2800">
                  <a:solidFill>
                    <a:schemeClr val="tx1"/>
                  </a:solidFill>
                  <a:latin typeface="Calibri (Заглавие)"/>
                  <a:ea typeface="+mn-ea"/>
                  <a:cs typeface="+mn-cs"/>
                </a:rPr>
                <a:t>t</a:t>
              </a:r>
              <a:r>
                <a:rPr lang="bg-BG" sz="2800">
                  <a:solidFill>
                    <a:schemeClr val="tx1"/>
                  </a:solidFill>
                  <a:latin typeface="Calibri (Заглавие)"/>
                  <a:ea typeface="+mn-ea"/>
                  <a:cs typeface="+mn-cs"/>
                  <a:sym typeface="Helvetica"/>
                </a:rPr>
                <a:t>"</a:t>
              </a:r>
              <a:endParaRPr/>
            </a:p>
            <a:p>
              <a:pPr>
                <a:defRPr sz="2600">
                  <a:latin typeface="Consolas"/>
                  <a:ea typeface="Consolas"/>
                  <a:cs typeface="Consolas"/>
                  <a:sym typeface="Consolas"/>
                </a:defRPr>
              </a:pPr>
              <a:r>
                <a:rPr/>
                <a:t>  app:layout_constraintTop_toBottomOf=</a:t>
              </a:r>
              <a:r>
                <a:rPr lang="bg-BG" sz="2800">
                  <a:solidFill>
                    <a:schemeClr val="tx1"/>
                  </a:solidFill>
                  <a:latin typeface="Calibri (Заглавие)"/>
                  <a:ea typeface="+mn-ea"/>
                  <a:cs typeface="+mn-cs"/>
                  <a:sym typeface="Helvetica"/>
                </a:rPr>
                <a:t>"</a:t>
              </a:r>
              <a:r>
                <a:rPr/>
                <a:t>@id/tv_dice_rolls</a:t>
              </a:r>
              <a:r>
                <a:rPr lang="bg-BG" sz="2800">
                  <a:solidFill>
                    <a:schemeClr val="tx1"/>
                  </a:solidFill>
                  <a:latin typeface="Calibri (Заглавие)"/>
                  <a:ea typeface="+mn-ea"/>
                  <a:cs typeface="+mn-cs"/>
                  <a:sym typeface="Helvetica"/>
                </a:rPr>
                <a:t>"</a:t>
              </a:r>
              <a:r>
                <a:rPr/>
                <a:t> /&gt;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9" name="Slide Number Placeholder 1"/>
          <p:cNvSpPr txBox="1">
            <a:spLocks noGrp="1"/>
          </p:cNvSpPr>
          <p:nvPr>
            <p:ph type="sldNum" sz="quarter" idx="2"/>
          </p:nvPr>
        </p:nvSpPr>
        <p:spPr>
          <a:xfrm>
            <a:off x="11887567" y="6575488"/>
            <a:ext cx="232877" cy="2285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520" name="Text Placeholder 2"/>
          <p:cNvSpPr txBox="1">
            <a:spLocks noGrp="1"/>
          </p:cNvSpPr>
          <p:nvPr>
            <p:ph type="body" idx="1"/>
          </p:nvPr>
        </p:nvSpPr>
        <p:spPr>
          <a:xfrm>
            <a:off x="190401" y="1196124"/>
            <a:ext cx="11818098" cy="5528767"/>
          </a:xfrm>
          <a:prstGeom prst="rect">
            <a:avLst/>
          </a:prstGeom>
        </p:spPr>
        <p:txBody>
          <a:bodyPr/>
          <a:lstStyle/>
          <a:p>
            <a:pPr marL="360360" indent="-359639">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9">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9">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9">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21"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22" name="Picture License" descr="Picture License"/>
          <p:cNvPicPr>
            <a:picLocks noChangeAspect="1"/>
          </p:cNvPicPr>
          <p:nvPr/>
        </p:nvPicPr>
        <p:blipFill>
          <a:blip r:embed="rId4"/>
          <a:stretch>
            <a:fillRect/>
          </a:stretch>
        </p:blipFill>
        <p:spPr>
          <a:xfrm>
            <a:off x="9745199" y="4445279"/>
            <a:ext cx="1930321" cy="2043001"/>
          </a:xfrm>
          <a:prstGeom prst="rect">
            <a:avLst/>
          </a:prstGeom>
          <a:ln w="12700">
            <a:miter lim="400000"/>
          </a:ln>
        </p:spPr>
      </p:pic>
    </p:spTree>
  </p:cSld>
  <p:clrMapOvr>
    <a:masterClrMapping/>
  </p:clrMapOvr>
  <p:transition spd="med"/>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8" name="Every Activity should be declared in the AndroidManifest.xml file…"/>
          <p:cNvSpPr txBox="1">
            <a:spLocks noGrp="1"/>
          </p:cNvSpPr>
          <p:nvPr>
            <p:ph type="body" idx="1"/>
          </p:nvPr>
        </p:nvSpPr>
        <p:spPr>
          <a:xfrm>
            <a:off x="190401" y="1196123"/>
            <a:ext cx="11818098" cy="5598602"/>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Declare the ViewModel in the Activity class next to the </a:t>
            </a:r>
            <a:r>
              <a:rPr lang="bg-BG" sz="3000">
                <a:solidFill>
                  <a:schemeClr val="tx1"/>
                </a:solidFill>
                <a:latin typeface="Calibri (Заглавие)"/>
                <a:sym typeface="Helvetica"/>
              </a:rPr>
              <a:t>"</a:t>
            </a:r>
            <a:r>
              <a:rPr/>
              <a:t>binding</a:t>
            </a:r>
            <a:r>
              <a:rPr lang="bg-BG" sz="3000">
                <a:solidFill>
                  <a:schemeClr val="tx1"/>
                </a:solidFill>
                <a:latin typeface="Calibri (Заглавие)"/>
                <a:sym typeface="Helvetica"/>
              </a:rPr>
              <a:t>"</a:t>
            </a:r>
            <a:r>
              <a:rPr/>
              <a:t> variable:</a:t>
            </a:r>
            <a:br>
              <a:rPr lang="bg-BG"/>
            </a:br>
            <a:br>
              <a:rPr lang="bg-BG"/>
            </a:b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Call the </a:t>
            </a:r>
            <a:r>
              <a:rPr lang="bg-BG" sz="3000">
                <a:solidFill>
                  <a:schemeClr val="tx1"/>
                </a:solidFill>
                <a:latin typeface="Calibri (Заглавие)"/>
                <a:sym typeface="Helvetica"/>
              </a:rPr>
              <a:t>"</a:t>
            </a:r>
            <a:r>
              <a:rPr err="1"/>
              <a:t>rollDice()</a:t>
            </a:r>
            <a:r>
              <a:rPr lang="bg-BG" sz="3000">
                <a:solidFill>
                  <a:schemeClr val="tx1"/>
                </a:solidFill>
                <a:latin typeface="Calibri (Заглавие)"/>
                <a:sym typeface="Helvetica"/>
              </a:rPr>
              <a:t>"</a:t>
            </a:r>
            <a:r>
              <a:rPr/>
              <a:t> method in the ViewModel when the user taps the button:</a:t>
            </a:r>
          </a:p>
        </p:txBody>
      </p:sp>
      <p:sp>
        <p:nvSpPr>
          <p:cNvPr id="529" name="Declare new Activity"/>
          <p:cNvSpPr txBox="1">
            <a:spLocks noGrp="1"/>
          </p:cNvSpPr>
          <p:nvPr>
            <p:ph type="title"/>
          </p:nvPr>
        </p:nvSpPr>
        <p:spPr>
          <a:xfrm>
            <a:off x="190406" y="100746"/>
            <a:ext cx="9715594" cy="882660"/>
          </a:xfrm>
          <a:prstGeom prst="rect">
            <a:avLst/>
          </a:prstGeom>
        </p:spPr>
        <p:txBody>
          <a:bodyPr/>
          <a:lstStyle/>
          <a:p>
            <a:r>
              <a:t>Example Usage (2)</a:t>
            </a:r>
          </a:p>
        </p:txBody>
      </p:sp>
      <p:grpSp>
        <p:nvGrpSpPr>
          <p:cNvPr id="532" name="var intVar = 1 // can be reassigned anytime (mutable)…"/>
          <p:cNvGrpSpPr/>
          <p:nvPr/>
        </p:nvGrpSpPr>
        <p:grpSpPr>
          <a:xfrm>
            <a:off x="611783" y="2297051"/>
            <a:ext cx="10581834" cy="559238"/>
            <a:chExt cx="11434423" cy="559236"/>
          </a:xfrm>
        </p:grpSpPr>
        <p:sp>
          <p:nvSpPr>
            <p:cNvPr id="530" name="Rectangle"/>
            <p:cNvSpPr/>
            <p:nvPr/>
          </p:nvSpPr>
          <p:spPr>
            <a:xfrm>
              <a:off x="16941" y="99"/>
              <a:ext cx="11417482" cy="55913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31" name="val intArray = Array&lt;Int&gt;(size: 5) { i -&gt; i }…"/>
            <p:cNvSpPr txBox="1"/>
            <p:nvPr/>
          </p:nvSpPr>
          <p:spPr>
            <a:xfrm>
              <a:off x="0" y="-1"/>
              <a:ext cx="11428562" cy="557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6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private val viewModel: DiceRollViewModel by viewModels()</a:t>
              </a:r>
            </a:p>
          </p:txBody>
        </p:sp>
      </p:grpSp>
      <p:grpSp>
        <p:nvGrpSpPr>
          <p:cNvPr id="535" name="var intVar = 1 // can be reassigned anytime (mutable)…"/>
          <p:cNvGrpSpPr/>
          <p:nvPr/>
        </p:nvGrpSpPr>
        <p:grpSpPr>
          <a:xfrm>
            <a:off x="611783" y="4328183"/>
            <a:ext cx="10587261" cy="1498569"/>
            <a:chExt cx="11434423" cy="1498568"/>
          </a:xfrm>
        </p:grpSpPr>
        <p:sp>
          <p:nvSpPr>
            <p:cNvPr id="533" name="Rectangle"/>
            <p:cNvSpPr/>
            <p:nvPr/>
          </p:nvSpPr>
          <p:spPr>
            <a:xfrm>
              <a:off x="16941" y="266"/>
              <a:ext cx="11417482" cy="149830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34" name="val intArray = Array&lt;Int&gt;(size: 5) { i -&gt; i }…"/>
            <p:cNvSpPr txBox="1"/>
            <p:nvPr/>
          </p:nvSpPr>
          <p:spPr>
            <a:xfrm>
              <a:off x="0" y="0"/>
              <a:ext cx="11428562" cy="14925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lvl="1">
                <a:defRPr sz="2600">
                  <a:latin typeface="Consolas"/>
                  <a:ea typeface="Consolas"/>
                  <a:cs typeface="Consolas"/>
                  <a:sym typeface="Consolas"/>
                </a:defRPr>
              </a:pPr>
              <a:r>
                <a:t>binding.btnRollDice.setOnClickListener {</a:t>
              </a:r>
            </a:p>
            <a:p>
              <a:pPr lvl="1">
                <a:defRPr sz="2600">
                  <a:latin typeface="Consolas"/>
                  <a:ea typeface="Consolas"/>
                  <a:cs typeface="Consolas"/>
                  <a:sym typeface="Consolas"/>
                </a:defRPr>
              </a:pPr>
              <a:r>
                <a:t>  viewModel.rollDice()</a:t>
              </a:r>
            </a:p>
            <a:p>
              <a:pPr lvl="1">
                <a:defRPr sz="2600">
                  <a:latin typeface="Consolas"/>
                  <a:ea typeface="Consolas"/>
                  <a:cs typeface="Consolas"/>
                  <a:sym typeface="Consolas"/>
                </a:defRPr>
              </a:pPr>
              <a: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7" name="Every Activity should be declared in the AndroidManifest.xml file…"/>
          <p:cNvSpPr txBox="1">
            <a:spLocks noGrp="1"/>
          </p:cNvSpPr>
          <p:nvPr>
            <p:ph type="body" idx="1"/>
          </p:nvPr>
        </p:nvSpPr>
        <p:spPr>
          <a:prstGeom prst="rect">
            <a:avLst/>
          </a:prstGeom>
        </p:spPr>
        <p:txBody>
          <a:bodyPr/>
          <a:lstStyle>
            <a:lvl1pPr>
              <a:defRPr sz="3000">
                <a:latin typeface="Calibri (Заглавие)"/>
                <a:ea typeface="Calibri (Заглавие)"/>
                <a:cs typeface="Calibri (Заглавие)"/>
                <a:sym typeface="Calibri (Заглавие)"/>
              </a:defRPr>
            </a:lvl1pPr>
          </a:lstStyle>
          <a:p>
            <a:pPr>
              <a:buFont typeface="Wingdings" panose="05000000000000000000" pitchFamily="2" charset="2"/>
              <a:buChar char="§"/>
            </a:pPr>
            <a:r>
              <a:rPr/>
              <a:t>Collect the emitted data from the ViewModel and update the UI:</a:t>
            </a:r>
          </a:p>
        </p:txBody>
      </p:sp>
      <p:sp>
        <p:nvSpPr>
          <p:cNvPr id="538" name="Declare new Activity"/>
          <p:cNvSpPr txBox="1">
            <a:spLocks noGrp="1"/>
          </p:cNvSpPr>
          <p:nvPr>
            <p:ph type="title"/>
          </p:nvPr>
        </p:nvSpPr>
        <p:spPr>
          <a:prstGeom prst="rect">
            <a:avLst/>
          </a:prstGeom>
        </p:spPr>
        <p:txBody>
          <a:bodyPr/>
          <a:lstStyle/>
          <a:p>
            <a:r>
              <a:t>Example Usage (3)</a:t>
            </a:r>
          </a:p>
        </p:txBody>
      </p:sp>
      <p:grpSp>
        <p:nvGrpSpPr>
          <p:cNvPr id="541" name="var intVar = 1 // can be reassigned anytime (mutable)…"/>
          <p:cNvGrpSpPr/>
          <p:nvPr/>
        </p:nvGrpSpPr>
        <p:grpSpPr>
          <a:xfrm>
            <a:off x="574074" y="1847624"/>
            <a:ext cx="10775798" cy="4653462"/>
            <a:chExt cx="11434423" cy="4653461"/>
          </a:xfrm>
        </p:grpSpPr>
        <p:sp>
          <p:nvSpPr>
            <p:cNvPr id="539" name="Rectangle"/>
            <p:cNvSpPr/>
            <p:nvPr/>
          </p:nvSpPr>
          <p:spPr>
            <a:xfrm>
              <a:off x="16941" y="782"/>
              <a:ext cx="11417482" cy="465267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40" name="val intArray = Array&lt;Int&gt;(size: 5) { i -&gt; i }…"/>
            <p:cNvSpPr txBox="1"/>
            <p:nvPr/>
          </p:nvSpPr>
          <p:spPr>
            <a:xfrm>
              <a:off x="0" y="-1"/>
              <a:ext cx="11428562" cy="4634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600">
                  <a:latin typeface="Consolas"/>
                  <a:ea typeface="Consolas"/>
                  <a:cs typeface="Consolas"/>
                  <a:sym typeface="Consolas"/>
                </a:defRPr>
              </a:pPr>
              <a:r>
                <a:rPr sz="2400" err="1"/>
                <a:t>lifecycleScope.launch {</a:t>
              </a:r>
            </a:p>
            <a:p>
              <a:pPr>
                <a:defRPr sz="2600">
                  <a:latin typeface="Consolas"/>
                  <a:ea typeface="Consolas"/>
                  <a:cs typeface="Consolas"/>
                  <a:sym typeface="Consolas"/>
                </a:defRPr>
              </a:pPr>
              <a:r>
                <a:rPr sz="2400"/>
                <a:t>  // logic will only be executed after Activity passes</a:t>
              </a:r>
            </a:p>
            <a:p>
              <a:pPr>
                <a:defRPr sz="2600">
                  <a:latin typeface="Consolas"/>
                  <a:ea typeface="Consolas"/>
                  <a:cs typeface="Consolas"/>
                  <a:sym typeface="Consolas"/>
                </a:defRPr>
              </a:pPr>
              <a:r>
                <a:rPr sz="2400"/>
                <a:t>  // onStart() state and stopped after onStop()</a:t>
              </a:r>
            </a:p>
            <a:p>
              <a:pPr>
                <a:defRPr sz="2600">
                  <a:latin typeface="Consolas"/>
                  <a:ea typeface="Consolas"/>
                  <a:cs typeface="Consolas"/>
                  <a:sym typeface="Consolas"/>
                </a:defRPr>
              </a:pPr>
              <a:r>
                <a:rPr sz="2400"/>
                <a:t>  repeatOnLifecycle(Lifecycle.State.STARTED) {</a:t>
              </a:r>
            </a:p>
            <a:p>
              <a:pPr>
                <a:defRPr sz="2600">
                  <a:latin typeface="Consolas"/>
                  <a:ea typeface="Consolas"/>
                  <a:cs typeface="Consolas"/>
                  <a:sym typeface="Consolas"/>
                </a:defRPr>
              </a:pPr>
              <a:r>
                <a:rPr sz="2400"/>
                <a:t>    viewModel.uiState.collect {</a:t>
              </a:r>
            </a:p>
            <a:p>
              <a:pPr>
                <a:defRPr sz="2600">
                  <a:latin typeface="Consolas"/>
                  <a:ea typeface="Consolas"/>
                  <a:cs typeface="Consolas"/>
                  <a:sym typeface="Consolas"/>
                </a:defRPr>
              </a:pPr>
              <a:r>
                <a:rPr sz="2400"/>
                <a:t>      binding.tvDiceRolls.text =</a:t>
              </a:r>
            </a:p>
            <a:p>
              <a:pPr>
                <a:defRPr sz="2600">
                  <a:latin typeface="Consolas"/>
                  <a:ea typeface="Consolas"/>
                  <a:cs typeface="Consolas"/>
                  <a:sym typeface="Consolas"/>
                </a:defRPr>
              </a:pPr>
              <a:r>
                <a:rPr sz="2400"/>
                <a:t> </a:t>
              </a:r>
              <a:r>
                <a:rPr lang="en-US" sz="2400"/>
                <a:t>	   </a:t>
              </a:r>
              <a:r>
                <a:rPr lang="bg-BG" sz="2400">
                  <a:solidFill>
                    <a:schemeClr val="tx1"/>
                  </a:solidFill>
                  <a:latin typeface="Calibri (Заглавие)"/>
                  <a:ea typeface="+mn-ea"/>
                  <a:cs typeface="+mn-cs"/>
                  <a:sym typeface="Helvetica"/>
                </a:rPr>
                <a:t>"</a:t>
              </a:r>
              <a:r>
                <a:rPr sz="2400"/>
                <a:t>Number of rolls: ${it.numberOfRolls}</a:t>
              </a:r>
              <a:r>
                <a:rPr lang="bg-BG" sz="2400">
                  <a:solidFill>
                    <a:schemeClr val="tx1"/>
                  </a:solidFill>
                  <a:latin typeface="Calibri (Заглавие)"/>
                  <a:ea typeface="+mn-ea"/>
                  <a:cs typeface="+mn-cs"/>
                  <a:sym typeface="Helvetica"/>
                </a:rPr>
                <a:t>"</a:t>
              </a:r>
              <a:r>
                <a:rPr sz="2400"/>
                <a:t> +</a:t>
              </a:r>
            </a:p>
            <a:p>
              <a:pPr>
                <a:defRPr sz="2600">
                  <a:latin typeface="Consolas"/>
                  <a:ea typeface="Consolas"/>
                  <a:cs typeface="Consolas"/>
                  <a:sym typeface="Consolas"/>
                </a:defRPr>
              </a:pPr>
              <a:r>
                <a:rPr sz="2400"/>
                <a:t> </a:t>
              </a:r>
              <a:r>
                <a:rPr lang="en-US" sz="2400"/>
                <a:t>	   </a:t>
              </a:r>
              <a:r>
                <a:rPr lang="bg-BG" sz="2400">
                  <a:solidFill>
                    <a:schemeClr val="tx1"/>
                  </a:solidFill>
                  <a:latin typeface="Calibri (Заглавие)"/>
                  <a:ea typeface="+mn-ea"/>
                  <a:cs typeface="+mn-cs"/>
                  <a:sym typeface="Helvetica"/>
                </a:rPr>
                <a:t>"</a:t>
              </a:r>
              <a:r>
                <a:rPr sz="2400"/>
                <a:t>First die value: ${it.firstDieValue}</a:t>
              </a:r>
              <a:r>
                <a:rPr lang="bg-BG" sz="2400">
                  <a:solidFill>
                    <a:schemeClr val="tx1"/>
                  </a:solidFill>
                  <a:latin typeface="Calibri (Заглавие)"/>
                  <a:ea typeface="+mn-ea"/>
                  <a:cs typeface="+mn-cs"/>
                  <a:sym typeface="Helvetica"/>
                </a:rPr>
                <a:t>"</a:t>
              </a:r>
              <a:r>
                <a:rPr sz="2400"/>
                <a:t> +</a:t>
              </a:r>
            </a:p>
            <a:p>
              <a:pPr>
                <a:defRPr sz="2600">
                  <a:latin typeface="Consolas"/>
                  <a:ea typeface="Consolas"/>
                  <a:cs typeface="Consolas"/>
                  <a:sym typeface="Consolas"/>
                </a:defRPr>
              </a:pPr>
              <a:r>
                <a:rPr sz="2400"/>
                <a:t> </a:t>
              </a:r>
              <a:r>
                <a:rPr lang="en-US" sz="2400"/>
                <a:t>	   </a:t>
              </a:r>
              <a:r>
                <a:rPr lang="bg-BG" sz="2400">
                  <a:solidFill>
                    <a:schemeClr val="tx1"/>
                  </a:solidFill>
                  <a:latin typeface="Calibri (Заглавие)"/>
                  <a:ea typeface="+mn-ea"/>
                  <a:cs typeface="+mn-cs"/>
                  <a:sym typeface="Helvetica"/>
                </a:rPr>
                <a:t>"</a:t>
              </a:r>
              <a:r>
                <a:rPr sz="2400"/>
                <a:t>Second die value: ${it.secondDieValue}</a:t>
              </a:r>
              <a:r>
                <a:rPr lang="bg-BG" sz="2400">
                  <a:solidFill>
                    <a:schemeClr val="tx1"/>
                  </a:solidFill>
                  <a:latin typeface="Calibri (Заглавие)"/>
                  <a:ea typeface="+mn-ea"/>
                  <a:cs typeface="+mn-cs"/>
                  <a:sym typeface="Helvetica"/>
                </a:rPr>
                <a:t>"</a:t>
              </a:r>
              <a:endParaRPr sz="2400"/>
            </a:p>
            <a:p>
              <a:pPr>
                <a:defRPr sz="2600">
                  <a:latin typeface="Consolas"/>
                  <a:ea typeface="Consolas"/>
                  <a:cs typeface="Consolas"/>
                  <a:sym typeface="Consolas"/>
                </a:defRPr>
              </a:pPr>
              <a:r>
                <a:rPr sz="2400"/>
                <a:t>    }</a:t>
              </a:r>
            </a:p>
            <a:p>
              <a:pPr>
                <a:defRPr sz="2600">
                  <a:latin typeface="Consolas"/>
                  <a:ea typeface="Consolas"/>
                  <a:cs typeface="Consolas"/>
                  <a:sym typeface="Consolas"/>
                </a:defRPr>
              </a:pPr>
              <a:r>
                <a:rPr sz="2400"/>
                <a:t>  }</a:t>
              </a:r>
            </a:p>
            <a:p>
              <a:pPr>
                <a:defRPr sz="2600">
                  <a:latin typeface="Consolas"/>
                  <a:ea typeface="Consolas"/>
                  <a:cs typeface="Consolas"/>
                  <a:sym typeface="Consolas"/>
                </a:defRPr>
              </a:pPr>
              <a:r>
                <a:rPr sz="2400"/>
                <a:t>}</a:t>
              </a:r>
            </a:p>
          </p:txBody>
        </p:sp>
      </p:grpSp>
    </p:spTree>
  </p:cSld>
  <p:clrMapOvr>
    <a:masterClrMapping/>
  </p:clrMapOvr>
  <p:transition spd="med"/>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3" name="Every Activity should be declared in the AndroidManifest.xml file…"/>
          <p:cNvSpPr txBox="1">
            <a:spLocks noGrp="1"/>
          </p:cNvSpPr>
          <p:nvPr>
            <p:ph type="body" idx="1"/>
          </p:nvPr>
        </p:nvSpPr>
        <p:spPr>
          <a:xfrm>
            <a:off x="190401" y="1196123"/>
            <a:ext cx="11818098" cy="5539089"/>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In the example the events are propagated from pressing the button through the ViewModel down to the SSOT which in our case is the </a:t>
            </a:r>
            <a:br>
              <a:rPr lang="bg-BG"/>
            </a:br>
            <a:r>
              <a:rPr/>
              <a:t>data class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After data is updated in the data class this update is propagated from the data class through the ViewModel up to the Activity where it detects the changes and updates the UI for the user</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way the 2 directions of information flow are separate yet still connected in the Activity in order to deliver consistent UX for the user - tapping the button presents the results on the screen right away</a:t>
            </a:r>
          </a:p>
        </p:txBody>
      </p:sp>
      <p:sp>
        <p:nvSpPr>
          <p:cNvPr id="544" name="Declare new Activity"/>
          <p:cNvSpPr txBox="1">
            <a:spLocks noGrp="1"/>
          </p:cNvSpPr>
          <p:nvPr>
            <p:ph type="title"/>
          </p:nvPr>
        </p:nvSpPr>
        <p:spPr>
          <a:xfrm>
            <a:off x="190406" y="100746"/>
            <a:ext cx="9715594" cy="882660"/>
          </a:xfrm>
          <a:prstGeom prst="rect">
            <a:avLst/>
          </a:prstGeom>
        </p:spPr>
        <p:txBody>
          <a:bodyPr/>
          <a:lstStyle/>
          <a:p>
            <a:r>
              <a:rPr/>
              <a:t>Summary of </a:t>
            </a:r>
            <a:r>
              <a:rPr lang="en-US"/>
              <a:t>E</a:t>
            </a:r>
            <a:r>
              <a:rPr/>
              <a:t>xample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6" name="Every Activity should be declared in the AndroidManifest.xml file…"/>
          <p:cNvSpPr txBox="1">
            <a:spLocks noGrp="1"/>
          </p:cNvSpPr>
          <p:nvPr>
            <p:ph type="body" idx="1"/>
          </p:nvPr>
        </p:nvSpPr>
        <p:spPr>
          <a:xfrm>
            <a:off x="190401" y="1196123"/>
            <a:ext cx="11818098" cy="5562752"/>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 ViewModel can also be scoped to a lifecycle-aware component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Scopes are for Activity, Fragment and NavGraph</a:t>
            </a: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 goal of scoped ViewModels is to ensure that data managed by ViewModels is only accessible to the components that actually required it or should have access to it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Another advantage is that memory usage is optimised since no memory is allocated for ViewModels whic</a:t>
            </a:r>
            <a:r>
              <a:rPr lang="bg-BG" err="1"/>
              <a:t>optimized</a:t>
            </a:r>
            <a:r>
              <a:rPr/>
              <a:t>h are not required</a:t>
            </a:r>
          </a:p>
        </p:txBody>
      </p:sp>
      <p:sp>
        <p:nvSpPr>
          <p:cNvPr id="547" name="Declare new Activity"/>
          <p:cNvSpPr txBox="1">
            <a:spLocks noGrp="1"/>
          </p:cNvSpPr>
          <p:nvPr>
            <p:ph type="title"/>
          </p:nvPr>
        </p:nvSpPr>
        <p:spPr>
          <a:xfrm>
            <a:off x="190406" y="100746"/>
            <a:ext cx="9715594" cy="882660"/>
          </a:xfrm>
          <a:prstGeom prst="rect">
            <a:avLst/>
          </a:prstGeom>
        </p:spPr>
        <p:txBody>
          <a:bodyPr/>
          <a:lstStyle/>
          <a:p>
            <a:r>
              <a:t>Example Usage 2 (1)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9" name="Every Activity should be declared in the AndroidManifest.xml file…"/>
          <p:cNvSpPr txBox="1">
            <a:spLocks noGrp="1"/>
          </p:cNvSpPr>
          <p:nvPr>
            <p:ph type="body" idx="1"/>
          </p:nvPr>
        </p:nvSpPr>
        <p:spPr>
          <a:xfrm>
            <a:off x="190401" y="1196123"/>
            <a:ext cx="11818098" cy="5562752"/>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Accessing a ViewModel in an Activity is straightforward and was already presented in our first example:</a:t>
            </a:r>
            <a:br>
              <a:rPr lang="bg-BG"/>
            </a:br>
            <a:br>
              <a:rPr lang="bg-BG"/>
            </a:b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The </a:t>
            </a:r>
            <a:r>
              <a:rPr lang="bg-BG" sz="3000">
                <a:solidFill>
                  <a:schemeClr val="tx1"/>
                </a:solidFill>
                <a:latin typeface="Calibri (Заглавие)"/>
                <a:sym typeface="Helvetica"/>
              </a:rPr>
              <a:t>"</a:t>
            </a:r>
            <a:r>
              <a:rPr/>
              <a:t>by viewModels()</a:t>
            </a:r>
            <a:r>
              <a:rPr lang="bg-BG" sz="3000">
                <a:solidFill>
                  <a:schemeClr val="tx1"/>
                </a:solidFill>
                <a:latin typeface="Calibri (Заглавие)"/>
                <a:sym typeface="Helvetica"/>
              </a:rPr>
              <a:t>"</a:t>
            </a:r>
            <a:r>
              <a:rPr/>
              <a:t> part is telling the OS to provide a ViewModel instance from the current Activity’s view models pool</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If an instance of the ViewModel exists then it is returned to the Activity</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Otherwise a new instance is created, returned to the Activity and added in the pool</a:t>
            </a:r>
          </a:p>
        </p:txBody>
      </p:sp>
      <p:sp>
        <p:nvSpPr>
          <p:cNvPr id="550" name="Declare new Activity"/>
          <p:cNvSpPr txBox="1">
            <a:spLocks noGrp="1"/>
          </p:cNvSpPr>
          <p:nvPr>
            <p:ph type="title"/>
          </p:nvPr>
        </p:nvSpPr>
        <p:spPr>
          <a:xfrm>
            <a:off x="190406" y="100746"/>
            <a:ext cx="9715594" cy="882660"/>
          </a:xfrm>
          <a:prstGeom prst="rect">
            <a:avLst/>
          </a:prstGeom>
        </p:spPr>
        <p:txBody>
          <a:bodyPr/>
          <a:lstStyle/>
          <a:p>
            <a:r>
              <a:t>Example Usage 2 (2)</a:t>
            </a:r>
          </a:p>
        </p:txBody>
      </p:sp>
      <p:grpSp>
        <p:nvGrpSpPr>
          <p:cNvPr id="553" name="var intVar = 1 // can be reassigned anytime (mutable)…"/>
          <p:cNvGrpSpPr/>
          <p:nvPr/>
        </p:nvGrpSpPr>
        <p:grpSpPr>
          <a:xfrm>
            <a:off x="574075" y="2374855"/>
            <a:ext cx="10351592" cy="559240"/>
            <a:chOff x="0" y="-1"/>
            <a:chExt cx="11434424" cy="559238"/>
          </a:xfrm>
        </p:grpSpPr>
        <p:sp>
          <p:nvSpPr>
            <p:cNvPr id="551" name="Rectangle"/>
            <p:cNvSpPr/>
            <p:nvPr/>
          </p:nvSpPr>
          <p:spPr>
            <a:xfrm>
              <a:off x="16941" y="99"/>
              <a:ext cx="11417483" cy="55913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52" name="val intArray = Array&lt;Int&gt;(size: 5) { i -&gt; i }…"/>
            <p:cNvSpPr txBox="1"/>
            <p:nvPr/>
          </p:nvSpPr>
          <p:spPr>
            <a:xfrm>
              <a:off x="0" y="-1"/>
              <a:ext cx="11428562" cy="557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6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err="1"/>
                <a:t>val viewModel: DiceRollViewModel by viewModels()</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4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5" name="Every Activity should be declared in the AndroidManifest.xml file…"/>
          <p:cNvSpPr txBox="1">
            <a:spLocks noGrp="1"/>
          </p:cNvSpPr>
          <p:nvPr>
            <p:ph type="body" idx="1"/>
          </p:nvPr>
        </p:nvSpPr>
        <p:spPr>
          <a:xfrm>
            <a:off x="186951" y="1177395"/>
            <a:ext cx="11818098" cy="5562752"/>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Requesting a ViewModel scoped to the calling Fragment is the same except that the type of the ViewModel should be passed as generic type:</a:t>
            </a:r>
            <a:endParaRPr lang="bg-BG"/>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Acquiring a ViewModel scoped to the parent Activity is valid only in the context of a Fragment:</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Android will return the same instance of the </a:t>
            </a:r>
            <a:r>
              <a:rPr lang="bg-BG" sz="3000">
                <a:solidFill>
                  <a:schemeClr val="tx1"/>
                </a:solidFill>
                <a:latin typeface="Calibri (Заглавие)"/>
                <a:sym typeface="Helvetica"/>
              </a:rPr>
              <a:t>"</a:t>
            </a:r>
            <a:r>
              <a:rPr err="1"/>
              <a:t>DiceRollViewModel</a:t>
            </a:r>
            <a:r>
              <a:rPr lang="bg-BG" sz="3000">
                <a:solidFill>
                  <a:schemeClr val="tx1"/>
                </a:solidFill>
                <a:latin typeface="Calibri (Заглавие)"/>
                <a:sym typeface="Helvetica"/>
              </a:rPr>
              <a:t>"</a:t>
            </a:r>
            <a:r>
              <a:rPr/>
              <a:t> to all Fragments that call it this way since the instance will be kept in the Activity’s ViewModel pool</a:t>
            </a:r>
          </a:p>
        </p:txBody>
      </p:sp>
      <p:sp>
        <p:nvSpPr>
          <p:cNvPr id="556" name="Declare new Activity"/>
          <p:cNvSpPr txBox="1">
            <a:spLocks noGrp="1"/>
          </p:cNvSpPr>
          <p:nvPr>
            <p:ph type="title"/>
          </p:nvPr>
        </p:nvSpPr>
        <p:spPr>
          <a:xfrm>
            <a:off x="190406" y="100746"/>
            <a:ext cx="9715594" cy="882660"/>
          </a:xfrm>
          <a:prstGeom prst="rect">
            <a:avLst/>
          </a:prstGeom>
        </p:spPr>
        <p:txBody>
          <a:bodyPr/>
          <a:lstStyle/>
          <a:p>
            <a:r>
              <a:t>Example Usage 2 (2)</a:t>
            </a:r>
          </a:p>
        </p:txBody>
      </p:sp>
      <p:grpSp>
        <p:nvGrpSpPr>
          <p:cNvPr id="559" name="var intVar = 1 // can be reassigned anytime (mutable)…"/>
          <p:cNvGrpSpPr/>
          <p:nvPr/>
        </p:nvGrpSpPr>
        <p:grpSpPr>
          <a:xfrm>
            <a:off x="570625" y="2237430"/>
            <a:ext cx="11434424" cy="559238"/>
            <a:chExt cx="11434423" cy="559236"/>
          </a:xfrm>
        </p:grpSpPr>
        <p:sp>
          <p:nvSpPr>
            <p:cNvPr id="557" name="Rectangle"/>
            <p:cNvSpPr/>
            <p:nvPr/>
          </p:nvSpPr>
          <p:spPr>
            <a:xfrm>
              <a:off x="16941" y="99"/>
              <a:ext cx="11417483" cy="55913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58" name="val intArray = Array&lt;Int&gt;(size: 5) { i -&gt; i }…"/>
            <p:cNvSpPr txBox="1"/>
            <p:nvPr/>
          </p:nvSpPr>
          <p:spPr>
            <a:xfrm>
              <a:off x="0" y="-1"/>
              <a:ext cx="11428562" cy="557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6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val viewModel by viewModels&lt;DiceRollViewModel&gt;()</a:t>
              </a:r>
            </a:p>
          </p:txBody>
        </p:sp>
      </p:grpSp>
      <p:grpSp>
        <p:nvGrpSpPr>
          <p:cNvPr id="562" name="var intVar = 1 // can be reassigned anytime (mutable)…"/>
          <p:cNvGrpSpPr/>
          <p:nvPr/>
        </p:nvGrpSpPr>
        <p:grpSpPr>
          <a:xfrm>
            <a:off x="564764" y="3856803"/>
            <a:ext cx="11434424" cy="559238"/>
            <a:chExt cx="11434423" cy="559236"/>
          </a:xfrm>
        </p:grpSpPr>
        <p:sp>
          <p:nvSpPr>
            <p:cNvPr id="560" name="Rectangle"/>
            <p:cNvSpPr/>
            <p:nvPr/>
          </p:nvSpPr>
          <p:spPr>
            <a:xfrm>
              <a:off x="16941" y="99"/>
              <a:ext cx="11417483" cy="55913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61" name="val intArray = Array&lt;Int&gt;(size: 5) { i -&gt; i }…"/>
            <p:cNvSpPr txBox="1"/>
            <p:nvPr/>
          </p:nvSpPr>
          <p:spPr>
            <a:xfrm>
              <a:off x="0" y="-1"/>
              <a:ext cx="11428562" cy="557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6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val viewModel by activityViewModels&lt;DiceRollViewModel&gt;()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4" name="Every Activity should be declared in the AndroidManifest.xml file…"/>
          <p:cNvSpPr txBox="1">
            <a:spLocks noGrp="1"/>
          </p:cNvSpPr>
          <p:nvPr>
            <p:ph type="body" idx="1"/>
          </p:nvPr>
        </p:nvSpPr>
        <p:spPr>
          <a:xfrm>
            <a:off x="186951" y="1177394"/>
            <a:ext cx="11818098" cy="5562753"/>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In light of the concept of single-activity apps (application with only one Activity and all other screens are represented by Fragments) a new type of scope was created</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is the NavGraph scope which allows a ViewModel to be scoped to the Fragments in a specific NavGraph or a nested NavGraph</a:t>
            </a: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allows a finer scope to be applied to the ViewModel so that its data is accessible only by the components that require it or should have access to it</a:t>
            </a:r>
          </a:p>
        </p:txBody>
      </p:sp>
      <p:sp>
        <p:nvSpPr>
          <p:cNvPr id="565" name="Declare new Activity"/>
          <p:cNvSpPr txBox="1">
            <a:spLocks noGrp="1"/>
          </p:cNvSpPr>
          <p:nvPr>
            <p:ph type="title"/>
          </p:nvPr>
        </p:nvSpPr>
        <p:spPr>
          <a:xfrm>
            <a:off x="190406" y="100746"/>
            <a:ext cx="9715594" cy="882660"/>
          </a:xfrm>
          <a:prstGeom prst="rect">
            <a:avLst/>
          </a:prstGeom>
        </p:spPr>
        <p:txBody>
          <a:bodyPr/>
          <a:lstStyle/>
          <a:p>
            <a:r>
              <a:t>Example Usage 2 (3)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7" name="Every Activity should be declared in the AndroidManifest.xml file…"/>
          <p:cNvSpPr txBox="1">
            <a:spLocks noGrp="1"/>
          </p:cNvSpPr>
          <p:nvPr>
            <p:ph type="body" idx="1"/>
          </p:nvPr>
        </p:nvSpPr>
        <p:spPr>
          <a:xfrm>
            <a:off x="186951" y="1177394"/>
            <a:ext cx="11818098" cy="5562753"/>
          </a:xfrm>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In order to issue a NavGraph-scoped ViewModel instance we need to first create a nested NavGraph which to use as a scope</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Add the dependencies for the NavGraph feature and in the NavGraph’s XML declare a couple of fragments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Select these </a:t>
            </a:r>
            <a:r>
              <a:rPr lang="bg-BG" err="1"/>
              <a:t>fragments</a:t>
            </a:r>
            <a:r>
              <a:rPr/>
              <a:t> and tap on the </a:t>
            </a:r>
            <a:r>
              <a:rPr lang="bg-BG" sz="3000">
                <a:solidFill>
                  <a:schemeClr val="tx1"/>
                </a:solidFill>
                <a:latin typeface="Calibri (Заглавие)"/>
                <a:sym typeface="Helvetica"/>
              </a:rPr>
              <a:t>"</a:t>
            </a:r>
            <a:r>
              <a:rPr/>
              <a:t>Group into nested graph</a:t>
            </a:r>
            <a:r>
              <a:rPr lang="bg-BG" sz="3000">
                <a:solidFill>
                  <a:schemeClr val="tx1"/>
                </a:solidFill>
                <a:latin typeface="Calibri (Заглавие)"/>
                <a:sym typeface="Helvetica"/>
              </a:rPr>
              <a:t>"</a:t>
            </a:r>
            <a:r>
              <a:rPr/>
              <a:t> button as shown on the screenshots on the next slide</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Give the new </a:t>
            </a:r>
            <a:r>
              <a:rPr lang="bg-BG" sz="3000">
                <a:solidFill>
                  <a:schemeClr val="tx1"/>
                </a:solidFill>
                <a:latin typeface="Calibri (Заглавие)"/>
                <a:sym typeface="Helvetica"/>
              </a:rPr>
              <a:t>"</a:t>
            </a:r>
            <a:r>
              <a:rPr/>
              <a:t>navigation</a:t>
            </a:r>
            <a:r>
              <a:rPr lang="bg-BG" sz="3000">
                <a:solidFill>
                  <a:schemeClr val="tx1"/>
                </a:solidFill>
                <a:latin typeface="Calibri (Заглавие)"/>
                <a:sym typeface="Helvetica"/>
              </a:rPr>
              <a:t>"</a:t>
            </a:r>
            <a:r>
              <a:rPr/>
              <a:t> component that is generated in the XML file an ID</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This ID will be used as </a:t>
            </a:r>
            <a:r>
              <a:rPr lang="bg-BG"/>
              <a:t>a </a:t>
            </a:r>
            <a:r>
              <a:rPr/>
              <a:t>reference when defining the NavGraph to use as </a:t>
            </a:r>
            <a:r>
              <a:rPr lang="bg-BG" err="1"/>
              <a:t>the </a:t>
            </a:r>
            <a:r>
              <a:rPr/>
              <a:t>scope</a:t>
            </a:r>
          </a:p>
        </p:txBody>
      </p:sp>
      <p:sp>
        <p:nvSpPr>
          <p:cNvPr id="568" name="Declare new Activity"/>
          <p:cNvSpPr txBox="1">
            <a:spLocks noGrp="1"/>
          </p:cNvSpPr>
          <p:nvPr>
            <p:ph type="title"/>
          </p:nvPr>
        </p:nvSpPr>
        <p:spPr>
          <a:xfrm>
            <a:off x="190406" y="100746"/>
            <a:ext cx="9715594" cy="882660"/>
          </a:xfrm>
          <a:prstGeom prst="rect">
            <a:avLst/>
          </a:prstGeom>
        </p:spPr>
        <p:txBody>
          <a:bodyPr/>
          <a:lstStyle/>
          <a:p>
            <a:r>
              <a:t>Example Usage 2 (4)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0" name="Declare new Activity"/>
          <p:cNvSpPr txBox="1">
            <a:spLocks noGrp="1"/>
          </p:cNvSpPr>
          <p:nvPr>
            <p:ph type="title"/>
          </p:nvPr>
        </p:nvSpPr>
        <p:spPr>
          <a:xfrm>
            <a:off x="190406" y="100746"/>
            <a:ext cx="9715594" cy="882660"/>
          </a:xfrm>
          <a:prstGeom prst="rect">
            <a:avLst/>
          </a:prstGeom>
        </p:spPr>
        <p:txBody>
          <a:bodyPr/>
          <a:lstStyle/>
          <a:p>
            <a:r>
              <a:t>Example Usage 2 (5)</a:t>
            </a:r>
          </a:p>
        </p:txBody>
      </p:sp>
      <p:pic>
        <p:nvPicPr>
          <p:cNvPr id="571" name="Screenshot 2022-11-07 at 17.09.44.png" descr="Screenshot 2022-11-07 at 17.09.44.png"/>
          <p:cNvPicPr>
            <a:picLocks noChangeAspect="1"/>
          </p:cNvPicPr>
          <p:nvPr/>
        </p:nvPicPr>
        <p:blipFill>
          <a:blip r:embed="rId2"/>
          <a:stretch>
            <a:fillRect/>
          </a:stretch>
        </p:blipFill>
        <p:spPr>
          <a:xfrm>
            <a:off x="276563" y="1245996"/>
            <a:ext cx="4475943" cy="5371132"/>
          </a:xfrm>
          <a:prstGeom prst="rect">
            <a:avLst/>
          </a:prstGeom>
          <a:ln w="12700">
            <a:miter lim="400000"/>
          </a:ln>
        </p:spPr>
      </p:pic>
      <p:pic>
        <p:nvPicPr>
          <p:cNvPr id="573" name="Screenshot 2022-11-07 at 17.12.38.png" descr="Screenshot 2022-11-07 at 17.12.38.png"/>
          <p:cNvPicPr>
            <a:picLocks noChangeAspect="1"/>
          </p:cNvPicPr>
          <p:nvPr/>
        </p:nvPicPr>
        <p:blipFill>
          <a:blip r:embed="rId3"/>
          <a:stretch>
            <a:fillRect/>
          </a:stretch>
        </p:blipFill>
        <p:spPr>
          <a:xfrm>
            <a:off x="6272029" y="1633754"/>
            <a:ext cx="5445737" cy="4445500"/>
          </a:xfrm>
          <a:prstGeom prst="rect">
            <a:avLst/>
          </a:prstGeom>
          <a:ln w="12700">
            <a:miter lim="400000"/>
          </a:ln>
        </p:spPr>
      </p:pic>
      <p:sp>
        <p:nvSpPr>
          <p:cNvPr id="2" name="Arrow: Right 1">
            <a:extLst>
              <a:ext uri="{FF2B5EF4-FFF2-40B4-BE49-F238E27FC236}">
                <a16:creationId xmlns:a16="http://schemas.microsoft.com/office/drawing/2014/main" id="{72D8760E-4973-468A-997B-D48B1E2EEB1A}"/>
              </a:ext>
            </a:extLst>
          </p:cNvPr>
          <p:cNvSpPr/>
          <p:nvPr/>
        </p:nvSpPr>
        <p:spPr>
          <a:xfrm>
            <a:off x="5104563" y="3690401"/>
            <a:ext cx="815409" cy="4823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FFFFFF"/>
                </a:solidFill>
                <a:effectLst/>
                <a:uFillTx/>
                <a:latin typeface="Calibri"/>
                <a:ea typeface="+mj-ea"/>
                <a:cs typeface="+mj-cs"/>
              </a:defRPr>
            </a:lvl9pPr>
          </a:lstStyle>
          <a:p>
            <a:pPr marL="0" marR="0" indent="0" algn="l" defTabSz="914400" rtl="0" fontAlgn="auto" latinLnBrk="0" hangingPunct="0">
              <a:lnSpc>
                <a:spcPct val="100000"/>
              </a:lnSpc>
              <a:spcBef>
                <a:spcPct val="0"/>
              </a:spcBef>
              <a:spcAft>
                <a:spcPct val="0"/>
              </a:spcAft>
              <a:buClrTx/>
              <a:buSzTx/>
              <a:buFontTx/>
              <a:buNone/>
            </a:pPr>
            <a:endParaRPr kumimoji="0" lang="bg-BG" sz="1800" b="0" i="0" u="none" strike="noStrike" cap="none" spc="0" normalizeH="0" baseline="0">
              <a:ln>
                <a:noFill/>
              </a:ln>
              <a:solidFill>
                <a:srgbClr val="234465"/>
              </a:solidFill>
              <a:effectLst/>
              <a:uFillTx/>
              <a:latin typeface="+mj-lt"/>
              <a:ea typeface="+mj-ea"/>
              <a:cs typeface="+mj-cs"/>
              <a:sym typeface="Helvetica"/>
            </a:endParaRPr>
          </a:p>
        </p:txBody>
      </p:sp>
    </p:spTree>
  </p:cSld>
  <p:clrMapOvr>
    <a:masterClrMapping/>
  </p:clrMapOvr>
  <p:transition spd="med"/>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5" name="Every Activity should be declared in the AndroidManifest.xml file…"/>
          <p:cNvSpPr txBox="1">
            <a:spLocks noGrp="1"/>
          </p:cNvSpPr>
          <p:nvPr>
            <p:ph type="body" idx="1"/>
          </p:nvPr>
        </p:nvSpPr>
        <p:spPr>
          <a:prstGeom prst="rect">
            <a:avLst/>
          </a:prstGeom>
        </p:spPr>
        <p:txBody>
          <a:bodyPr/>
          <a:lstStyle/>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After adding an </a:t>
            </a:r>
            <a:r>
              <a:rPr lang="bg-BG" sz="3000">
                <a:solidFill>
                  <a:schemeClr val="tx1"/>
                </a:solidFill>
                <a:latin typeface="Calibri (Заглавие)"/>
                <a:sym typeface="Helvetica"/>
              </a:rPr>
              <a:t>"</a:t>
            </a:r>
            <a:r>
              <a:rPr err="1"/>
              <a:t>android:</a:t>
            </a:r>
            <a:r>
              <a:t>id</a:t>
            </a:r>
            <a:r>
              <a:rPr lang="bg-BG" sz="3000">
                <a:solidFill>
                  <a:schemeClr val="tx1"/>
                </a:solidFill>
                <a:latin typeface="Calibri (Заглавие)"/>
                <a:sym typeface="Helvetica"/>
              </a:rPr>
              <a:t>"</a:t>
            </a:r>
            <a:r>
              <a:rPr/>
              <a:t> property to the nested navigation that is generated we can request a NavGraph-scoped instance of a ViewModel class:</a:t>
            </a: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endParaRPr/>
          </a:p>
          <a:p>
            <a:pPr>
              <a:buFont typeface="Wingdings" panose="05000000000000000000" pitchFamily="2" charset="2"/>
              <a:buChar char="§"/>
              <a:defRPr sz="3000">
                <a:latin typeface="Calibri (Заглавие)"/>
                <a:ea typeface="Calibri (Заглавие)"/>
                <a:cs typeface="Calibri (Заглавие)"/>
                <a:sym typeface="Calibri (Заглавие)"/>
              </a:defRPr>
            </a:pPr>
            <a:r>
              <a:rPr/>
              <a:t>When this call is made from any of the fragments embedded in this NavGraph then the same instance of the ViewModel will be returned for all of these Fragments</a:t>
            </a:r>
          </a:p>
        </p:txBody>
      </p:sp>
      <p:sp>
        <p:nvSpPr>
          <p:cNvPr id="576" name="Declare new Activity"/>
          <p:cNvSpPr txBox="1">
            <a:spLocks noGrp="1"/>
          </p:cNvSpPr>
          <p:nvPr>
            <p:ph type="title"/>
          </p:nvPr>
        </p:nvSpPr>
        <p:spPr>
          <a:prstGeom prst="rect">
            <a:avLst/>
          </a:prstGeom>
        </p:spPr>
        <p:txBody>
          <a:bodyPr/>
          <a:lstStyle/>
          <a:p>
            <a:r>
              <a:t>Example Usage 2 (6)</a:t>
            </a:r>
          </a:p>
        </p:txBody>
      </p:sp>
      <p:grpSp>
        <p:nvGrpSpPr>
          <p:cNvPr id="579" name="var intVar = 1 // can be reassigned anytime (mutable)…"/>
          <p:cNvGrpSpPr/>
          <p:nvPr/>
        </p:nvGrpSpPr>
        <p:grpSpPr>
          <a:xfrm>
            <a:off x="574074" y="2769459"/>
            <a:ext cx="11086883" cy="992581"/>
            <a:chExt cx="11434423" cy="992579"/>
          </a:xfrm>
        </p:grpSpPr>
        <p:sp>
          <p:nvSpPr>
            <p:cNvPr id="577" name="Rectangle"/>
            <p:cNvSpPr/>
            <p:nvPr/>
          </p:nvSpPr>
          <p:spPr>
            <a:xfrm>
              <a:off x="16941" y="176"/>
              <a:ext cx="11417482" cy="99240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78" name="val intArray = Array&lt;Int&gt;(size: 5) { i -&gt; i }…"/>
            <p:cNvSpPr txBox="1"/>
            <p:nvPr/>
          </p:nvSpPr>
          <p:spPr>
            <a:xfrm>
              <a:off x="0" y="0"/>
              <a:ext cx="11428562" cy="98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6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err="1"/>
                <a:t>val viewModel by navGraphViewModels&lt;DiceRollViewModel&gt;(R.id.navigation3)</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2" name="https://softuni.org"/>
          <p:cNvSpPr txBox="1">
            <a:spLocks noGrp="1"/>
          </p:cNvSpPr>
          <p:nvPr>
            <p:ph type="body" sz="quarter" idx="1"/>
          </p:nvPr>
        </p:nvSpPr>
        <p:spPr>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03"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04"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05"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06" name="Swift Basics"/>
          <p:cNvSpPr txBox="1">
            <a:spLocks noGrp="1"/>
          </p:cNvSpPr>
          <p:nvPr>
            <p:ph type="title"/>
          </p:nvPr>
        </p:nvSpPr>
        <p:spPr>
          <a:xfrm>
            <a:off x="554182" y="321501"/>
            <a:ext cx="11083636" cy="882657"/>
          </a:xfrm>
          <a:prstGeom prst="rect">
            <a:avLst/>
          </a:prstGeom>
        </p:spPr>
        <p:txBody>
          <a:bodyPr/>
          <a:lstStyle/>
          <a:p>
            <a:r>
              <a:t>Android Development with Kotlin</a:t>
            </a:r>
          </a:p>
        </p:txBody>
      </p:sp>
      <p:sp>
        <p:nvSpPr>
          <p:cNvPr id="407" name="Swift Basics"/>
          <p:cNvSpPr txBox="1"/>
          <p:nvPr/>
        </p:nvSpPr>
        <p:spPr>
          <a:xfrm>
            <a:off x="554182" y="1029366"/>
            <a:ext cx="11083636" cy="882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t>Advanced Types &amp; Operators</a:t>
            </a:r>
          </a:p>
        </p:txBody>
      </p:sp>
    </p:spTree>
  </p:cSld>
  <p:clrMapOvr>
    <a:masterClrMapping/>
  </p:clrMapOvr>
  <p:transition spd="med"/>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1" name="Questions"/>
          <p:cNvSpPr txBox="1">
            <a:spLocks noGrp="1"/>
          </p:cNvSpPr>
          <p:nvPr>
            <p:ph type="title"/>
          </p:nvPr>
        </p:nvSpPr>
        <p:spPr>
          <a:xfrm>
            <a:off x="809623" y="703242"/>
            <a:ext cx="5916383"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3" name="CustomShape 1"/>
          <p:cNvSpPr txBox="1"/>
          <p:nvPr/>
        </p:nvSpPr>
        <p:spPr>
          <a:xfrm>
            <a:off x="262440" y="1178997"/>
            <a:ext cx="8550721" cy="5489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High-Quality Education, Profession and Job for Software Developers</a:t>
            </a: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Foundation</a:t>
            </a: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 Facebook</a:t>
            </a: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Calibri (Body)"/>
                <a:ea typeface="Calibri (Body)"/>
                <a:cs typeface="Calibri (Body)"/>
                <a:sym typeface="Calibri (Body)"/>
              </a:defRPr>
            </a:pPr>
            <a:r>
              <a:t>Software University Forums</a:t>
            </a: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6"/>
              </a:rPr>
              <a:t>forum.softuni.bg</a:t>
            </a:r>
          </a:p>
        </p:txBody>
      </p:sp>
      <p:sp>
        <p:nvSpPr>
          <p:cNvPr id="584" name="CustomShape 2"/>
          <p:cNvSpPr txBox="1"/>
          <p:nvPr/>
        </p:nvSpPr>
        <p:spPr>
          <a:xfrm>
            <a:off x="244440" y="258626"/>
            <a:ext cx="9597961" cy="5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Trainings @ Software University (SoftUni)</a:t>
            </a:r>
          </a:p>
        </p:txBody>
      </p:sp>
      <p:sp>
        <p:nvSpPr>
          <p:cNvPr id="585" name="CustomShape 3"/>
          <p:cNvSpPr txBox="1">
            <a:spLocks noGrp="1"/>
          </p:cNvSpPr>
          <p:nvPr>
            <p:ph type="sldNum" sz="quarter" idx="4294967295"/>
          </p:nvPr>
        </p:nvSpPr>
        <p:spPr>
          <a:xfrm>
            <a:off x="11888576" y="6576206"/>
            <a:ext cx="231181" cy="22707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251</a:t>
            </a:fld>
            <a:endParaRPr/>
          </a:p>
        </p:txBody>
      </p:sp>
    </p:spTree>
  </p:cSld>
  <p:clrMapOvr>
    <a:masterClrMapping/>
  </p:clrMapOvr>
  <p:transition spd="med"/>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87" name="Slide Number Placeholder 1"/>
          <p:cNvSpPr txBox="1">
            <a:spLocks noGrp="1"/>
          </p:cNvSpPr>
          <p:nvPr>
            <p:ph type="sldNum" sz="quarter" idx="4294967295"/>
          </p:nvPr>
        </p:nvSpPr>
        <p:spPr>
          <a:xfrm>
            <a:off x="11887565" y="6575484"/>
            <a:ext cx="232873" cy="2285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252</a:t>
            </a:fld>
            <a:endParaRPr/>
          </a:p>
        </p:txBody>
      </p:sp>
      <p:sp>
        <p:nvSpPr>
          <p:cNvPr id="588" name="Text Placeholder 2"/>
          <p:cNvSpPr txBox="1">
            <a:spLocks noGrp="1"/>
          </p:cNvSpPr>
          <p:nvPr>
            <p:ph type="body" idx="1"/>
          </p:nvPr>
        </p:nvSpPr>
        <p:spPr>
          <a:xfrm>
            <a:off x="190399" y="1196120"/>
            <a:ext cx="11818102" cy="5528776"/>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89"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90" name="Picture License" descr="Picture License"/>
          <p:cNvPicPr>
            <a:picLocks noChangeAspect="1"/>
          </p:cNvPicPr>
          <p:nvPr/>
        </p:nvPicPr>
        <p:blipFill>
          <a:blip r:embed="rId4"/>
          <a:stretch>
            <a:fillRect/>
          </a:stretch>
        </p:blipFill>
        <p:spPr>
          <a:xfrm>
            <a:off x="9745198" y="4445279"/>
            <a:ext cx="1930326" cy="2043006"/>
          </a:xfrm>
          <a:prstGeom prst="rect">
            <a:avLst/>
          </a:prstGeom>
          <a:ln w="12700">
            <a:miter lim="400000"/>
          </a:ln>
        </p:spPr>
      </p:pic>
    </p:spTree>
  </p:cSld>
  <p:clrMapOvr>
    <a:masterClrMapping/>
  </p:clrMapOvr>
  <p:transition spd="med"/>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9" name="Content Placeholder 2"/>
          <p:cNvSpPr txBox="1">
            <a:spLocks noGrp="1"/>
          </p:cNvSpPr>
          <p:nvPr>
            <p:ph type="body" idx="1"/>
          </p:nvPr>
        </p:nvSpPr>
        <p:spPr>
          <a:xfrm>
            <a:off x="190400" y="1196123"/>
            <a:ext cx="11818100" cy="5528769"/>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10" name="Title 3"/>
          <p:cNvSpPr txBox="1">
            <a:spLocks noGrp="1"/>
          </p:cNvSpPr>
          <p:nvPr>
            <p:ph type="title"/>
          </p:nvPr>
        </p:nvSpPr>
        <p:spPr>
          <a:xfrm>
            <a:off x="191943" y="83165"/>
            <a:ext cx="9503573" cy="882654"/>
          </a:xfrm>
          <a:prstGeom prst="rect">
            <a:avLst/>
          </a:prstGeom>
        </p:spPr>
        <p:txBody>
          <a:bodyPr/>
          <a:lstStyle/>
          <a:p>
            <a:r>
              <a:t>Questions?</a:t>
            </a:r>
          </a:p>
        </p:txBody>
      </p:sp>
      <p:sp>
        <p:nvSpPr>
          <p:cNvPr id="411" name="Slide Number"/>
          <p:cNvSpPr txBox="1">
            <a:spLocks noGrp="1"/>
          </p:cNvSpPr>
          <p:nvPr>
            <p:ph type="sldNum" sz="quarter" idx="4294967295"/>
          </p:nvPr>
        </p:nvSpPr>
        <p:spPr>
          <a:xfrm>
            <a:off x="11951934" y="6575487"/>
            <a:ext cx="168508"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26</a:t>
            </a:fld>
            <a:endParaRPr/>
          </a:p>
        </p:txBody>
      </p:sp>
    </p:spTree>
  </p:cSld>
  <p:clrMapOvr>
    <a:masterClrMapping/>
  </p:clrMapOvr>
  <p:transition spd="med"/>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3" name="Text Placeholder 1"/>
          <p:cNvSpPr txBox="1">
            <a:spLocks noGrp="1"/>
          </p:cNvSpPr>
          <p:nvPr>
            <p:ph type="body" idx="1"/>
          </p:nvPr>
        </p:nvSpPr>
        <p:spPr>
          <a:xfrm>
            <a:off x="190400" y="1196123"/>
            <a:ext cx="11818100" cy="5528769"/>
          </a:xfrm>
          <a:prstGeom prst="rect">
            <a:avLst/>
          </a:prstGeom>
        </p:spPr>
        <p:txBody>
          <a:bodyPr/>
          <a:lstStyle/>
          <a:p>
            <a:pPr marL="514350" indent="-514350" defTabSz="877275">
              <a:lnSpc>
                <a:spcPct val="84000"/>
              </a:lnSpc>
              <a:buAutoNum type="arabicPeriod"/>
              <a:defRPr sz="3200"/>
            </a:pPr>
            <a:r>
              <a:rPr/>
              <a:t>Collections</a:t>
            </a:r>
          </a:p>
          <a:p>
            <a:pPr marL="957261" lvl="1" indent="-514349" defTabSz="877275">
              <a:lnSpc>
                <a:spcPct val="84000"/>
              </a:lnSpc>
              <a:defRPr sz="3200"/>
            </a:pPr>
            <a:r>
              <a:rPr/>
              <a:t>Array</a:t>
            </a:r>
          </a:p>
          <a:p>
            <a:pPr marL="957261" lvl="1" indent="-514349" defTabSz="877275">
              <a:lnSpc>
                <a:spcPct val="84000"/>
              </a:lnSpc>
              <a:defRPr sz="3200"/>
            </a:pPr>
            <a:r>
              <a:rPr/>
              <a:t>List</a:t>
            </a:r>
          </a:p>
          <a:p>
            <a:pPr marL="957261" lvl="1" indent="-514349" defTabSz="877275">
              <a:lnSpc>
                <a:spcPct val="84000"/>
              </a:lnSpc>
              <a:defRPr sz="3200"/>
            </a:pPr>
            <a:r>
              <a:rPr/>
              <a:t>Set</a:t>
            </a:r>
          </a:p>
          <a:p>
            <a:pPr marL="957261" lvl="1" indent="-514349" defTabSz="877275">
              <a:lnSpc>
                <a:spcPct val="84000"/>
              </a:lnSpc>
              <a:defRPr sz="3200"/>
            </a:pPr>
            <a:r>
              <a:rPr/>
              <a:t>Map</a:t>
            </a:r>
          </a:p>
          <a:p>
            <a:pPr marL="514350" indent="-514350" defTabSz="877275">
              <a:lnSpc>
                <a:spcPct val="84000"/>
              </a:lnSpc>
              <a:buAutoNum type="arabicPeriod"/>
              <a:defRPr sz="3200"/>
            </a:pPr>
            <a:r>
              <a:rPr/>
              <a:t>Control flows</a:t>
            </a:r>
          </a:p>
          <a:p>
            <a:pPr marL="957261" lvl="1" indent="-514349" defTabSz="877275">
              <a:lnSpc>
                <a:spcPct val="84000"/>
              </a:lnSpc>
              <a:defRPr sz="3200"/>
            </a:pPr>
            <a:r>
              <a:rPr/>
              <a:t>If-else if-else</a:t>
            </a:r>
            <a:endParaRPr/>
          </a:p>
          <a:p>
            <a:pPr marL="957261" lvl="1" indent="-514349" defTabSz="877275">
              <a:lnSpc>
                <a:spcPct val="84000"/>
              </a:lnSpc>
              <a:defRPr sz="3200"/>
            </a:pPr>
            <a:r>
              <a:rPr/>
              <a:t>While</a:t>
            </a:r>
          </a:p>
          <a:p>
            <a:pPr marL="957261" lvl="1" indent="-514349" defTabSz="877275">
              <a:lnSpc>
                <a:spcPct val="84000"/>
              </a:lnSpc>
              <a:defRPr sz="3200"/>
            </a:pPr>
            <a:r>
              <a:rPr/>
              <a:t>For</a:t>
            </a:r>
          </a:p>
          <a:p>
            <a:pPr marL="957261" lvl="1" indent="-514349" defTabSz="877275">
              <a:lnSpc>
                <a:spcPct val="84000"/>
              </a:lnSpc>
              <a:defRPr sz="3200"/>
            </a:pPr>
            <a:r>
              <a:rPr/>
              <a:t>When</a:t>
            </a:r>
          </a:p>
        </p:txBody>
      </p:sp>
      <p:sp>
        <p:nvSpPr>
          <p:cNvPr id="414"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15" name="Slide Number"/>
          <p:cNvSpPr txBox="1">
            <a:spLocks noGrp="1"/>
          </p:cNvSpPr>
          <p:nvPr>
            <p:ph type="sldNum" sz="quarter" idx="4294967295"/>
          </p:nvPr>
        </p:nvSpPr>
        <p:spPr>
          <a:xfrm>
            <a:off x="12023725" y="6575425"/>
            <a:ext cx="220001" cy="3330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t"/>
          <a:lstStyle>
            <a:lvl1pPr algn="l">
              <a:defRPr sz="1800"/>
            </a:lvl1pPr>
          </a:lstStyle>
          <a:p>
            <a:fld id="{86CB4B4D-7CA3-9044-876B-883B54F8677D}" type="slidenum">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13">
                                            <p:txEl>
                                              <p:pRg st="5" end="5"/>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1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41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7" name="What is Kotlin?"/>
          <p:cNvSpPr txBox="1">
            <a:spLocks noGrp="1"/>
          </p:cNvSpPr>
          <p:nvPr>
            <p:ph type="body" sz="quarter" idx="1"/>
          </p:nvPr>
        </p:nvSpPr>
        <p:spPr>
          <a:xfrm>
            <a:off x="615109" y="5585916"/>
            <a:ext cx="10961783" cy="768085"/>
          </a:xfrm>
          <a:prstGeom prst="rect">
            <a:avLst/>
          </a:prstGeom>
        </p:spPr>
        <p:txBody>
          <a:bodyPr/>
          <a:lstStyle/>
          <a:p>
            <a:r>
              <a:t>Collections</a:t>
            </a:r>
          </a:p>
        </p:txBody>
      </p:sp>
      <p:sp>
        <p:nvSpPr>
          <p:cNvPr id="418" name="Kotlin Basics"/>
          <p:cNvSpPr txBox="1">
            <a:spLocks noGrp="1"/>
          </p:cNvSpPr>
          <p:nvPr>
            <p:ph type="title"/>
          </p:nvPr>
        </p:nvSpPr>
        <p:spPr>
          <a:xfrm>
            <a:off x="615109" y="4704824"/>
            <a:ext cx="10961783" cy="768086"/>
          </a:xfrm>
          <a:prstGeom prst="rect">
            <a:avLst/>
          </a:prstGeom>
        </p:spPr>
        <p:txBody>
          <a:bodyPr>
            <a:normAutofit fontScale="90000"/>
          </a:bodyPr>
          <a:lstStyle>
            <a:lvl1pPr>
              <a:defRPr sz="4700"/>
            </a:lvl1pPr>
          </a:lstStyle>
          <a:p>
            <a:r>
              <a:t>Kotlin Basics</a:t>
            </a:r>
          </a:p>
        </p:txBody>
      </p:sp>
      <p:grpSp>
        <p:nvGrpSpPr>
          <p:cNvPr id="421" name="Group 3"/>
          <p:cNvGrpSpPr/>
          <p:nvPr/>
        </p:nvGrpSpPr>
        <p:grpSpPr>
          <a:xfrm>
            <a:off x="4075610" y="841247"/>
            <a:ext cx="3950209" cy="3678504"/>
            <a:chExt cx="3950208" cy="3678502"/>
          </a:xfrm>
        </p:grpSpPr>
        <p:sp>
          <p:nvSpPr>
            <p:cNvPr id="419" name="Flowchart: Connector 2"/>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a:latin typeface="+mn-lt"/>
                  <a:ea typeface="+mn-ea"/>
                  <a:cs typeface="+mn-cs"/>
                  <a:sym typeface="Helvetica"/>
                </a:defRPr>
              </a:pPr>
              <a:endParaRPr/>
            </a:p>
          </p:txBody>
        </p:sp>
        <p:pic>
          <p:nvPicPr>
            <p:cNvPr id="420" name="Picture 3" descr="Picture 3"/>
            <p:cNvPicPr>
              <a:picLocks noChangeAspect="1"/>
            </p:cNvPicPr>
            <p:nvPr/>
          </p:nvPicPr>
          <p:blipFill>
            <a:blip r:embed="rId2"/>
            <a:stretch>
              <a:fillRect/>
            </a:stretch>
          </p:blipFill>
          <p:spPr>
            <a:xfrm>
              <a:off x="954656" y="616764"/>
              <a:ext cx="2236166" cy="2236165"/>
            </a:xfrm>
            <a:prstGeom prst="rect">
              <a:avLst/>
            </a:prstGeom>
            <a:ln w="12700" cap="flat">
              <a:noFill/>
              <a:miter lim="400000"/>
            </a:ln>
            <a:effectLst/>
          </p:spPr>
        </p:pic>
      </p:grpSp>
    </p:spTree>
  </p:cSld>
  <p:clrMapOvr>
    <a:masterClrMapping/>
  </p:clrMapOvr>
  <p:transition spd="med"/>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23"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424" name="Modern, intuitive, powerful programming language…"/>
          <p:cNvSpPr txBox="1">
            <a:spLocks noGrp="1"/>
          </p:cNvSpPr>
          <p:nvPr>
            <p:ph type="body" idx="1"/>
          </p:nvPr>
        </p:nvSpPr>
        <p:spPr>
          <a:xfrm>
            <a:off x="2141142" y="1028900"/>
            <a:ext cx="9730383" cy="5546590"/>
          </a:xfrm>
          <a:prstGeom prst="rect">
            <a:avLst/>
          </a:prstGeom>
        </p:spPr>
        <p:txBody>
          <a:bodyPr>
            <a:normAutofit/>
          </a:bodyPr>
          <a:lstStyle/>
          <a:p>
            <a:pPr>
              <a:defRPr sz="3400"/>
            </a:pPr>
            <a:r>
              <a:rPr b="1"/>
              <a:t>Array</a:t>
            </a:r>
            <a:r>
              <a:rPr/>
              <a:t> - contains elements of same type</a:t>
            </a:r>
          </a:p>
          <a:p>
            <a:pPr>
              <a:defRPr sz="3400"/>
            </a:pPr>
            <a:r>
              <a:rPr b="1"/>
              <a:t>List</a:t>
            </a:r>
            <a:r>
              <a:rPr/>
              <a:t> - similar to array with some utility methods for easier manipulation of data</a:t>
            </a:r>
          </a:p>
          <a:p>
            <a:pPr>
              <a:defRPr sz="3400"/>
            </a:pPr>
            <a:r>
              <a:rPr b="1"/>
              <a:t>Set</a:t>
            </a:r>
            <a:r>
              <a:rPr/>
              <a:t> - unordered list without duplicate elements</a:t>
            </a:r>
          </a:p>
          <a:p>
            <a:pPr>
              <a:defRPr sz="3400"/>
            </a:pPr>
            <a:r>
              <a:rPr b="1"/>
              <a:t>Map</a:t>
            </a:r>
            <a:r>
              <a:rPr/>
              <a:t> - contains elements in the form of key-value pairs</a:t>
            </a:r>
            <a:br>
              <a:rPr/>
            </a:br>
            <a:endParaRPr lang="bg-BG"/>
          </a:p>
          <a:p>
            <a:pPr>
              <a:defRPr sz="3400"/>
            </a:pPr>
            <a:r>
              <a:rPr/>
              <a:t>All collections are </a:t>
            </a:r>
            <a:r>
              <a:rPr b="1">
                <a:solidFill>
                  <a:schemeClr val="accent1"/>
                </a:solidFill>
              </a:rPr>
              <a:t>generic</a:t>
            </a:r>
            <a:r>
              <a:rPr/>
              <a:t> - </a:t>
            </a:r>
            <a:r>
              <a:rPr b="1"/>
              <a:t>can contain any kind of classes.</a:t>
            </a:r>
          </a:p>
        </p:txBody>
      </p:sp>
      <p:sp>
        <p:nvSpPr>
          <p:cNvPr id="425" name="What is Swift?"/>
          <p:cNvSpPr txBox="1">
            <a:spLocks noGrp="1"/>
          </p:cNvSpPr>
          <p:nvPr>
            <p:ph type="title"/>
          </p:nvPr>
        </p:nvSpPr>
        <p:spPr>
          <a:xfrm>
            <a:off x="1296956" y="100748"/>
            <a:ext cx="8625521" cy="882657"/>
          </a:xfrm>
          <a:prstGeom prst="rect">
            <a:avLst/>
          </a:prstGeom>
        </p:spPr>
        <p:txBody>
          <a:bodyPr/>
          <a:lstStyle/>
          <a:p>
            <a:r>
              <a:t>Collections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29" name="Text Placeholder 1"/>
          <p:cNvSpPr txBox="1">
            <a:spLocks noGrp="1"/>
          </p:cNvSpPr>
          <p:nvPr>
            <p:ph type="body" idx="1"/>
          </p:nvPr>
        </p:nvSpPr>
        <p:spPr>
          <a:xfrm>
            <a:off x="190401" y="1196124"/>
            <a:ext cx="11818098" cy="5528767"/>
          </a:xfrm>
          <a:prstGeom prst="rect">
            <a:avLst/>
          </a:prstGeom>
        </p:spPr>
        <p:txBody>
          <a:bodyPr>
            <a:normAutofit/>
          </a:bodyPr>
          <a:lstStyle/>
          <a:p>
            <a:pPr marL="514350" indent="-514350" defTabSz="877275">
              <a:lnSpc>
                <a:spcPct val="84000"/>
              </a:lnSpc>
              <a:buAutoNum type="arabicPeriod"/>
              <a:defRPr sz="2900"/>
            </a:pPr>
            <a:r>
              <a:rPr sz="3200"/>
              <a:t>What is </a:t>
            </a:r>
            <a:r>
              <a:rPr sz="3200" b="1"/>
              <a:t>Kotlin</a:t>
            </a:r>
            <a:r>
              <a:rPr sz="3200"/>
              <a:t>?</a:t>
            </a:r>
          </a:p>
          <a:p>
            <a:pPr marL="514350" indent="-514350" defTabSz="877275">
              <a:lnSpc>
                <a:spcPct val="84000"/>
              </a:lnSpc>
              <a:buAutoNum type="arabicPeriod"/>
              <a:defRPr sz="2900"/>
            </a:pPr>
            <a:r>
              <a:rPr sz="3200"/>
              <a:t>What is </a:t>
            </a:r>
            <a:r>
              <a:rPr sz="3200" b="1"/>
              <a:t>Android Studio</a:t>
            </a:r>
            <a:r>
              <a:rPr sz="3200"/>
              <a:t>?</a:t>
            </a:r>
          </a:p>
          <a:p>
            <a:pPr marL="514350" indent="-514350" defTabSz="877275">
              <a:lnSpc>
                <a:spcPct val="84000"/>
              </a:lnSpc>
              <a:buAutoNum type="arabicPeriod"/>
              <a:defRPr sz="2900"/>
            </a:pPr>
            <a:r>
              <a:rPr sz="3200"/>
              <a:t>Kotlin Introduction</a:t>
            </a:r>
          </a:p>
          <a:p>
            <a:pPr marL="776095" lvl="1" indent="-457200" defTabSz="877275">
              <a:lnSpc>
                <a:spcPct val="84000"/>
              </a:lnSpc>
              <a:defRPr sz="2700"/>
            </a:pPr>
            <a:r>
              <a:rPr sz="3200"/>
              <a:t>Constants </a:t>
            </a:r>
            <a:r>
              <a:rPr lang="en-US" sz="3200"/>
              <a:t>and</a:t>
            </a:r>
            <a:r>
              <a:rPr sz="3200"/>
              <a:t> </a:t>
            </a:r>
            <a:r>
              <a:rPr lang="en-US" sz="3200"/>
              <a:t>V</a:t>
            </a:r>
            <a:r>
              <a:rPr sz="3200"/>
              <a:t>ariables</a:t>
            </a:r>
          </a:p>
          <a:p>
            <a:pPr marL="776095" lvl="1" indent="-457200" defTabSz="877275">
              <a:lnSpc>
                <a:spcPct val="84000"/>
              </a:lnSpc>
              <a:defRPr sz="2700"/>
            </a:pPr>
            <a:r>
              <a:rPr sz="3200"/>
              <a:t>Comments</a:t>
            </a:r>
          </a:p>
          <a:p>
            <a:pPr marL="776095" lvl="1" indent="-457200" defTabSz="877275">
              <a:lnSpc>
                <a:spcPct val="84000"/>
              </a:lnSpc>
              <a:defRPr sz="2700"/>
            </a:pPr>
            <a:r>
              <a:rPr sz="3200"/>
              <a:t>Arithmetic </a:t>
            </a:r>
            <a:r>
              <a:rPr lang="en-US" sz="3200"/>
              <a:t>O</a:t>
            </a:r>
            <a:r>
              <a:rPr sz="3200"/>
              <a:t>perations</a:t>
            </a:r>
          </a:p>
          <a:p>
            <a:pPr marL="776095" lvl="1" indent="-457200" defTabSz="877275">
              <a:lnSpc>
                <a:spcPct val="84000"/>
              </a:lnSpc>
              <a:defRPr sz="2700"/>
            </a:pPr>
            <a:r>
              <a:rPr sz="3200"/>
              <a:t>Operators</a:t>
            </a:r>
          </a:p>
          <a:p>
            <a:pPr marL="776095" lvl="1" indent="-457200" defTabSz="877275">
              <a:lnSpc>
                <a:spcPct val="84000"/>
              </a:lnSpc>
              <a:defRPr sz="2700"/>
            </a:pPr>
            <a:r>
              <a:rPr sz="3200"/>
              <a:t>Comparison </a:t>
            </a:r>
            <a:r>
              <a:rPr lang="en-US" sz="3200"/>
              <a:t>O</a:t>
            </a:r>
            <a:r>
              <a:rPr sz="3200"/>
              <a:t>perators</a:t>
            </a:r>
          </a:p>
          <a:p>
            <a:pPr marL="776095" lvl="1" indent="-457200" defTabSz="877275">
              <a:lnSpc>
                <a:spcPct val="84000"/>
              </a:lnSpc>
              <a:defRPr sz="2700"/>
            </a:pPr>
            <a:r>
              <a:rPr sz="3200"/>
              <a:t>Main Data Types</a:t>
            </a:r>
          </a:p>
          <a:p>
            <a:pPr marL="776095" lvl="1" indent="-457200" defTabSz="877275">
              <a:lnSpc>
                <a:spcPct val="84000"/>
              </a:lnSpc>
              <a:defRPr sz="2700"/>
            </a:pPr>
            <a:r>
              <a:rPr sz="3200"/>
              <a:t>Type </a:t>
            </a:r>
            <a:r>
              <a:rPr lang="en-US" sz="3200"/>
              <a:t>C</a:t>
            </a:r>
            <a:r>
              <a:rPr sz="3200"/>
              <a:t>asting</a:t>
            </a:r>
          </a:p>
          <a:p>
            <a:pPr marL="776095" lvl="1" indent="-457200" defTabSz="877275">
              <a:lnSpc>
                <a:spcPct val="84000"/>
              </a:lnSpc>
              <a:defRPr sz="2700"/>
            </a:pPr>
            <a:r>
              <a:rPr sz="3200"/>
              <a:t>Data </a:t>
            </a:r>
            <a:r>
              <a:rPr lang="en-US" sz="3200"/>
              <a:t>T</a:t>
            </a:r>
            <a:r>
              <a:rPr sz="3200"/>
              <a:t>ype </a:t>
            </a:r>
            <a:r>
              <a:rPr lang="en-US" sz="3200"/>
              <a:t>L</a:t>
            </a:r>
            <a:r>
              <a:rPr sz="3200"/>
              <a:t>imits</a:t>
            </a:r>
          </a:p>
        </p:txBody>
      </p:sp>
      <p:sp>
        <p:nvSpPr>
          <p:cNvPr id="430"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31" name="Slide Number"/>
          <p:cNvSpPr txBox="1">
            <a:spLocks noGrp="1"/>
          </p:cNvSpPr>
          <p:nvPr>
            <p:ph type="sldNum" sz="quarter" idx="2"/>
          </p:nvPr>
        </p:nvSpPr>
        <p:spPr>
          <a:xfrm>
            <a:off x="12023725" y="6575425"/>
            <a:ext cx="220003" cy="333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t>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2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29">
                                            <p:txEl>
                                              <p:pRg st="2" end="2"/>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1" nodeType="afterEffect">
                                  <p:stCondLst>
                                    <p:cond delay="0"/>
                                  </p:stCondLst>
                                  <p:childTnLst>
                                    <p:set>
                                      <p:cBhvr>
                                        <p:cTn id="13" fill="hold"/>
                                        <p:tgtEl>
                                          <p:spTgt spid="429">
                                            <p:txEl>
                                              <p:pRg st="3" end="3"/>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fill="hold"/>
                                        <p:tgtEl>
                                          <p:spTgt spid="429">
                                            <p:txEl>
                                              <p:pRg st="4" end="4"/>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p:stCondLst>
                              <p:cond delay="0"/>
                            </p:stCondLst>
                            <p:childTnLst>
                              <p:par>
                                <p:cTn id="20" presetID="1" presetClass="entr" presetSubtype="0" fill="hold" grpId="1" nodeType="clickEffect">
                                  <p:stCondLst>
                                    <p:cond delay="0"/>
                                  </p:stCondLst>
                                  <p:childTnLst>
                                    <p:set>
                                      <p:cBhvr>
                                        <p:cTn id="21" fill="hold"/>
                                        <p:tgtEl>
                                          <p:spTgt spid="429">
                                            <p:txEl>
                                              <p:pRg st="5" end="5"/>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fill="hold"/>
                                        <p:tgtEl>
                                          <p:spTgt spid="429">
                                            <p:txEl>
                                              <p:pRg st="6" end="6"/>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fill="hold"/>
                                        <p:tgtEl>
                                          <p:spTgt spid="429">
                                            <p:txEl>
                                              <p:pRg st="7" end="7"/>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fill="hold"/>
                                        <p:tgtEl>
                                          <p:spTgt spid="429">
                                            <p:txEl>
                                              <p:pRg st="8" end="8"/>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fill="hold"/>
                                        <p:tgtEl>
                                          <p:spTgt spid="429">
                                            <p:txEl>
                                              <p:pRg st="9" end="9"/>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fill="hold"/>
                                        <p:tgtEl>
                                          <p:spTgt spid="42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uiExpand="1" build="p" bldLvl="5" advAuto="0"/>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27"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30</a:t>
            </a:fld>
            <a:endParaRPr/>
          </a:p>
        </p:txBody>
      </p:sp>
      <p:sp>
        <p:nvSpPr>
          <p:cNvPr id="428" name="Constants and variables give names to data…"/>
          <p:cNvSpPr txBox="1">
            <a:spLocks noGrp="1"/>
          </p:cNvSpPr>
          <p:nvPr>
            <p:ph type="body" idx="1"/>
          </p:nvPr>
        </p:nvSpPr>
        <p:spPr>
          <a:xfrm>
            <a:off x="190400" y="1196123"/>
            <a:ext cx="11818100" cy="5557958"/>
          </a:xfrm>
          <a:prstGeom prst="rect">
            <a:avLst/>
          </a:prstGeom>
        </p:spPr>
        <p:txBody>
          <a:bodyPr/>
          <a:lstStyle/>
          <a:p>
            <a:r>
              <a:rPr/>
              <a:t>Simplest </a:t>
            </a:r>
            <a:r>
              <a:rPr b="1"/>
              <a:t>collection</a:t>
            </a:r>
            <a:r>
              <a:rPr/>
              <a:t> of all</a:t>
            </a:r>
          </a:p>
          <a:p>
            <a:r>
              <a:rPr b="1"/>
              <a:t>Ordered collection </a:t>
            </a:r>
            <a:r>
              <a:rPr/>
              <a:t>containing elements of the </a:t>
            </a:r>
            <a:r>
              <a:rPr b="1"/>
              <a:t>same type</a:t>
            </a:r>
          </a:p>
          <a:p>
            <a:r>
              <a:rPr/>
              <a:t>Wraps around the </a:t>
            </a:r>
            <a:r>
              <a:rPr b="1"/>
              <a:t>primitive array </a:t>
            </a:r>
            <a:r>
              <a:rPr/>
              <a:t>to provide utility methods for data manipulation</a:t>
            </a:r>
          </a:p>
          <a:p>
            <a:r>
              <a:rPr/>
              <a:t>Has </a:t>
            </a:r>
            <a:r>
              <a:rPr b="1"/>
              <a:t>fixed</a:t>
            </a:r>
            <a:r>
              <a:rPr/>
              <a:t> </a:t>
            </a:r>
            <a:r>
              <a:rPr b="1"/>
              <a:t>size</a:t>
            </a:r>
            <a:r>
              <a:rPr/>
              <a:t> (supports array copying for expansion)</a:t>
            </a:r>
          </a:p>
          <a:p>
            <a:r>
              <a:rPr/>
              <a:t>Fastest for </a:t>
            </a:r>
            <a:r>
              <a:rPr b="1"/>
              <a:t>iteration </a:t>
            </a:r>
            <a:r>
              <a:rPr/>
              <a:t>and </a:t>
            </a:r>
            <a:r>
              <a:rPr b="1"/>
              <a:t>manipulation</a:t>
            </a:r>
          </a:p>
          <a:p>
            <a:r>
              <a:rPr/>
              <a:t>Can be </a:t>
            </a:r>
            <a:r>
              <a:rPr b="1"/>
              <a:t>multidimensional</a:t>
            </a:r>
          </a:p>
        </p:txBody>
      </p:sp>
      <p:sp>
        <p:nvSpPr>
          <p:cNvPr id="429" name="Constants &amp; Variables"/>
          <p:cNvSpPr txBox="1">
            <a:spLocks noGrp="1"/>
          </p:cNvSpPr>
          <p:nvPr>
            <p:ph type="title"/>
          </p:nvPr>
        </p:nvSpPr>
        <p:spPr>
          <a:xfrm>
            <a:off x="190406" y="100750"/>
            <a:ext cx="9715594" cy="882654"/>
          </a:xfrm>
          <a:prstGeom prst="rect">
            <a:avLst/>
          </a:prstGeom>
        </p:spPr>
        <p:txBody>
          <a:bodyPr/>
          <a:lstStyle/>
          <a:p>
            <a:r>
              <a:t>Array</a:t>
            </a:r>
          </a:p>
        </p:txBody>
      </p:sp>
      <p:grpSp>
        <p:nvGrpSpPr>
          <p:cNvPr id="432" name="var intVar = 1 // can be reassigned anytime (mutable)…"/>
          <p:cNvGrpSpPr/>
          <p:nvPr/>
        </p:nvGrpSpPr>
        <p:grpSpPr>
          <a:xfrm>
            <a:off x="190401" y="5063139"/>
            <a:ext cx="10219692" cy="1891306"/>
            <a:chExt cx="10135378" cy="1891304"/>
          </a:xfrm>
        </p:grpSpPr>
        <p:sp>
          <p:nvSpPr>
            <p:cNvPr id="430" name="Rectangle"/>
            <p:cNvSpPr/>
            <p:nvPr/>
          </p:nvSpPr>
          <p:spPr>
            <a:xfrm>
              <a:off x="0" y="382682"/>
              <a:ext cx="10135378" cy="112593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31" name="val intArray = Array&lt;Int&gt;(size: 5) { i -&gt; i }…"/>
            <p:cNvSpPr txBox="1"/>
            <p:nvPr/>
          </p:nvSpPr>
          <p:spPr>
            <a:xfrm>
              <a:off x="6603" y="0"/>
              <a:ext cx="10128775" cy="18913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b="1">
                  <a:latin typeface="Consolas"/>
                  <a:ea typeface="Consolas"/>
                  <a:cs typeface="Consolas"/>
                  <a:sym typeface="Consolas"/>
                </a:defRPr>
              </a:pPr>
              <a:r>
                <a:rPr err="1"/>
                <a:t>val intArray = Array&lt;Int&gt;(size: 5) { i -&gt; i }</a:t>
              </a:r>
            </a:p>
            <a:p>
              <a:pPr>
                <a:defRPr sz="2800" b="1">
                  <a:latin typeface="Consolas"/>
                  <a:ea typeface="Consolas"/>
                  <a:cs typeface="Consolas"/>
                  <a:sym typeface="Consolas"/>
                </a:defRPr>
              </a:pPr>
              <a:r>
                <a:rPr err="1"/>
                <a:t>val strArray = Array&lt;String&gt;(size: 5) { i -&gt; </a:t>
              </a:r>
              <a:r>
                <a:rPr lang="bg-BG"/>
                <a:t>"</a:t>
              </a:r>
              <a:r>
                <a:rPr/>
                <a:t>$i</a:t>
              </a:r>
              <a:r>
                <a:rPr lang="bg-BG"/>
                <a:t>"</a:t>
              </a:r>
              <a:r>
                <a:rPr/>
                <a:t> }</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4"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31</a:t>
            </a:fld>
            <a:endParaRPr/>
          </a:p>
        </p:txBody>
      </p:sp>
      <p:sp>
        <p:nvSpPr>
          <p:cNvPr id="435" name="Constants and variables give names to data…"/>
          <p:cNvSpPr txBox="1">
            <a:spLocks noGrp="1"/>
          </p:cNvSpPr>
          <p:nvPr>
            <p:ph type="body" idx="1"/>
          </p:nvPr>
        </p:nvSpPr>
        <p:spPr>
          <a:xfrm>
            <a:off x="190400" y="1196123"/>
            <a:ext cx="11818100" cy="5557958"/>
          </a:xfrm>
          <a:prstGeom prst="rect">
            <a:avLst/>
          </a:prstGeom>
        </p:spPr>
        <p:txBody>
          <a:bodyPr/>
          <a:lstStyle/>
          <a:p>
            <a:r>
              <a:rPr b="1"/>
              <a:t>Ordered collection </a:t>
            </a:r>
            <a:r>
              <a:rPr/>
              <a:t>with elements of the </a:t>
            </a:r>
            <a:r>
              <a:rPr b="1"/>
              <a:t>same type</a:t>
            </a:r>
          </a:p>
          <a:p>
            <a:r>
              <a:rPr/>
              <a:t>Provides even more </a:t>
            </a:r>
            <a:r>
              <a:rPr b="1"/>
              <a:t>utility methods </a:t>
            </a:r>
            <a:r>
              <a:rPr/>
              <a:t>for manipulation</a:t>
            </a:r>
          </a:p>
          <a:p>
            <a:r>
              <a:rPr/>
              <a:t>Has </a:t>
            </a:r>
            <a:r>
              <a:rPr b="1"/>
              <a:t>dynamic</a:t>
            </a:r>
            <a:r>
              <a:rPr/>
              <a:t> size</a:t>
            </a:r>
          </a:p>
          <a:p>
            <a:r>
              <a:rPr/>
              <a:t>Allows </a:t>
            </a:r>
            <a:r>
              <a:rPr b="1"/>
              <a:t>duplicate</a:t>
            </a:r>
            <a:r>
              <a:rPr/>
              <a:t> </a:t>
            </a:r>
            <a:r>
              <a:rPr b="1"/>
              <a:t>entries</a:t>
            </a:r>
            <a:r>
              <a:rPr/>
              <a:t> and </a:t>
            </a:r>
            <a:r>
              <a:rPr b="1"/>
              <a:t>null values</a:t>
            </a:r>
          </a:p>
          <a:p>
            <a:r>
              <a:rPr/>
              <a:t>Various </a:t>
            </a:r>
            <a:r>
              <a:rPr b="1"/>
              <a:t>implementation</a:t>
            </a:r>
            <a:r>
              <a:rPr/>
              <a:t> for different purposes:</a:t>
            </a:r>
          </a:p>
          <a:p>
            <a:pPr marL="803275" lvl="1" indent="-360363"/>
            <a:r>
              <a:rPr/>
              <a:t>No duplicates</a:t>
            </a:r>
          </a:p>
          <a:p>
            <a:pPr marL="803275" lvl="1" indent="-360363"/>
            <a:r>
              <a:rPr/>
              <a:t>Unmodifiable</a:t>
            </a:r>
          </a:p>
          <a:p>
            <a:pPr marL="803275" lvl="1" indent="-360363"/>
            <a:r>
              <a:rPr/>
              <a:t>Linked</a:t>
            </a:r>
          </a:p>
        </p:txBody>
      </p:sp>
      <p:sp>
        <p:nvSpPr>
          <p:cNvPr id="436" name="Constants &amp; Variables"/>
          <p:cNvSpPr txBox="1">
            <a:spLocks noGrp="1"/>
          </p:cNvSpPr>
          <p:nvPr>
            <p:ph type="title"/>
          </p:nvPr>
        </p:nvSpPr>
        <p:spPr>
          <a:xfrm>
            <a:off x="190406" y="100750"/>
            <a:ext cx="9715594" cy="882654"/>
          </a:xfrm>
          <a:prstGeom prst="rect">
            <a:avLst/>
          </a:prstGeom>
        </p:spPr>
        <p:txBody>
          <a:bodyPr/>
          <a:lstStyle/>
          <a:p>
            <a:r>
              <a:t>List</a:t>
            </a:r>
          </a:p>
        </p:txBody>
      </p:sp>
      <p:grpSp>
        <p:nvGrpSpPr>
          <p:cNvPr id="439" name="var intVar = 1 // can be reassigned anytime (mutable)…"/>
          <p:cNvGrpSpPr/>
          <p:nvPr/>
        </p:nvGrpSpPr>
        <p:grpSpPr>
          <a:xfrm>
            <a:off x="190400" y="5762361"/>
            <a:ext cx="8560709" cy="1196123"/>
            <a:chExt cx="9371951" cy="1522447"/>
          </a:xfrm>
        </p:grpSpPr>
        <p:sp>
          <p:nvSpPr>
            <p:cNvPr id="437" name="Rectangle"/>
            <p:cNvSpPr/>
            <p:nvPr/>
          </p:nvSpPr>
          <p:spPr>
            <a:xfrm>
              <a:off x="0" y="308049"/>
              <a:ext cx="9371952" cy="90635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38" name="val intList = List&lt;Int&gt;(size: 5) { i -&gt; i }"/>
            <p:cNvSpPr txBox="1"/>
            <p:nvPr/>
          </p:nvSpPr>
          <p:spPr>
            <a:xfrm>
              <a:off x="5315" y="0"/>
              <a:ext cx="9361322" cy="1522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1"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t>val intList = List&lt;Int&gt;(size: 5) { i -&gt; i }</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35">
                                            <p:txEl>
                                              <p:pRg st="4" end="4"/>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35">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435">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dur="1" fill="hold" nodeType="clickEffect">
                                  <p:stCondLst>
                                    <p:cond delay="0"/>
                                  </p:stCondLst>
                                  <p:childTnLst>
                                    <p:set>
                                      <p:cBhvr>
                                        <p:cTn id="3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1"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32</a:t>
            </a:fld>
            <a:endParaRPr/>
          </a:p>
        </p:txBody>
      </p:sp>
      <p:sp>
        <p:nvSpPr>
          <p:cNvPr id="442" name="Constants and variables give names to data…"/>
          <p:cNvSpPr txBox="1">
            <a:spLocks noGrp="1"/>
          </p:cNvSpPr>
          <p:nvPr>
            <p:ph type="body" idx="1"/>
          </p:nvPr>
        </p:nvSpPr>
        <p:spPr>
          <a:xfrm>
            <a:off x="190400" y="1196123"/>
            <a:ext cx="11818100" cy="5557958"/>
          </a:xfrm>
          <a:prstGeom prst="rect">
            <a:avLst/>
          </a:prstGeom>
        </p:spPr>
        <p:txBody>
          <a:bodyPr/>
          <a:lstStyle/>
          <a:p>
            <a:r>
              <a:rPr b="1"/>
              <a:t>Unordered collection </a:t>
            </a:r>
            <a:r>
              <a:rPr/>
              <a:t>containing elements of the </a:t>
            </a:r>
            <a:r>
              <a:rPr b="1"/>
              <a:t>same type</a:t>
            </a:r>
          </a:p>
          <a:p>
            <a:r>
              <a:rPr/>
              <a:t>Does </a:t>
            </a:r>
            <a:r>
              <a:rPr b="1"/>
              <a:t>not allow duplicate entries</a:t>
            </a:r>
          </a:p>
          <a:p>
            <a:r>
              <a:rPr b="1"/>
              <a:t>Null value </a:t>
            </a:r>
            <a:r>
              <a:rPr/>
              <a:t>is valid element</a:t>
            </a:r>
          </a:p>
          <a:p>
            <a:r>
              <a:rPr/>
              <a:t>Various implementations for different purposes</a:t>
            </a:r>
          </a:p>
          <a:p>
            <a:pPr marL="803275" lvl="1" indent="-360363">
              <a:buClr>
                <a:schemeClr val="tx1"/>
              </a:buClr>
            </a:pPr>
            <a:r>
              <a:rPr b="1" err="1">
                <a:solidFill>
                  <a:schemeClr val="accent1"/>
                </a:solidFill>
              </a:rPr>
              <a:t>LinkedHashSet</a:t>
            </a:r>
            <a:r>
              <a:rPr/>
              <a:t> - allows ordering, predictable</a:t>
            </a:r>
          </a:p>
          <a:p>
            <a:pPr marL="803275" lvl="1" indent="-360363">
              <a:buClr>
                <a:schemeClr val="tx1"/>
              </a:buClr>
            </a:pPr>
            <a:r>
              <a:rPr b="1">
                <a:solidFill>
                  <a:schemeClr val="accent1"/>
                </a:solidFill>
              </a:rPr>
              <a:t>HashSet</a:t>
            </a:r>
            <a:r>
              <a:rPr/>
              <a:t> - unordered, unpredictable, faster</a:t>
            </a:r>
          </a:p>
        </p:txBody>
      </p:sp>
      <p:sp>
        <p:nvSpPr>
          <p:cNvPr id="443" name="Constants &amp; Variables"/>
          <p:cNvSpPr txBox="1">
            <a:spLocks noGrp="1"/>
          </p:cNvSpPr>
          <p:nvPr>
            <p:ph type="title"/>
          </p:nvPr>
        </p:nvSpPr>
        <p:spPr>
          <a:xfrm>
            <a:off x="190406" y="100750"/>
            <a:ext cx="9715594" cy="882654"/>
          </a:xfrm>
          <a:prstGeom prst="rect">
            <a:avLst/>
          </a:prstGeom>
        </p:spPr>
        <p:txBody>
          <a:bodyPr/>
          <a:lstStyle/>
          <a:p>
            <a:r>
              <a:t>Set</a:t>
            </a:r>
          </a:p>
        </p:txBody>
      </p:sp>
      <p:grpSp>
        <p:nvGrpSpPr>
          <p:cNvPr id="446" name="var intVar = 1 // can be reassigned anytime (mutable)…"/>
          <p:cNvGrpSpPr/>
          <p:nvPr/>
        </p:nvGrpSpPr>
        <p:grpSpPr>
          <a:xfrm>
            <a:off x="595360" y="4798148"/>
            <a:ext cx="8307479" cy="1891597"/>
            <a:chExt cx="11644373" cy="1891596"/>
          </a:xfrm>
        </p:grpSpPr>
        <p:sp>
          <p:nvSpPr>
            <p:cNvPr id="444" name="Rectangle"/>
            <p:cNvSpPr/>
            <p:nvPr/>
          </p:nvSpPr>
          <p:spPr>
            <a:xfrm>
              <a:off x="0" y="382742"/>
              <a:ext cx="11644374" cy="112611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45" name="val intSet = Set&lt;Int&gt;(size: 5) { i -&gt; i }…"/>
            <p:cNvSpPr txBox="1"/>
            <p:nvPr/>
          </p:nvSpPr>
          <p:spPr>
            <a:xfrm>
              <a:off x="6604" y="0"/>
              <a:ext cx="11631166" cy="18915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b="1" strike="sngStrike">
                  <a:latin typeface="Consolas"/>
                  <a:ea typeface="Consolas"/>
                  <a:cs typeface="Consolas"/>
                  <a:sym typeface="Consolas"/>
                </a:defRPr>
              </a:pPr>
              <a:r>
                <a:rPr err="1"/>
                <a:t>val intSet = Set&lt;Int&gt;(size: 5) { i -&gt; i }</a:t>
              </a:r>
            </a:p>
            <a:p>
              <a:pPr>
                <a:defRPr sz="2800" b="1">
                  <a:latin typeface="Consolas"/>
                  <a:ea typeface="Consolas"/>
                  <a:cs typeface="Consolas"/>
                  <a:sym typeface="Consolas"/>
                </a:defRPr>
              </a:pPr>
              <a:r>
                <a:rPr err="1"/>
                <a:t>val intSet = HashSet&lt;Int&gt;()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42">
                                            <p:txEl>
                                              <p:pRg st="3" end="3"/>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8"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33</a:t>
            </a:fld>
            <a:endParaRPr/>
          </a:p>
        </p:txBody>
      </p:sp>
      <p:sp>
        <p:nvSpPr>
          <p:cNvPr id="449" name="Constants and variables give names to data…"/>
          <p:cNvSpPr txBox="1">
            <a:spLocks noGrp="1"/>
          </p:cNvSpPr>
          <p:nvPr>
            <p:ph type="body" idx="1"/>
          </p:nvPr>
        </p:nvSpPr>
        <p:spPr>
          <a:xfrm>
            <a:off x="190400" y="1196123"/>
            <a:ext cx="11818100" cy="5557958"/>
          </a:xfrm>
          <a:prstGeom prst="rect">
            <a:avLst/>
          </a:prstGeom>
        </p:spPr>
        <p:txBody>
          <a:bodyPr/>
          <a:lstStyle/>
          <a:p>
            <a:r>
              <a:rPr b="1"/>
              <a:t>Unordered collection </a:t>
            </a:r>
            <a:r>
              <a:rPr/>
              <a:t>of </a:t>
            </a:r>
            <a:r>
              <a:rPr b="1"/>
              <a:t>key-value pairs</a:t>
            </a:r>
          </a:p>
          <a:p>
            <a:r>
              <a:rPr b="1"/>
              <a:t>Keys</a:t>
            </a:r>
            <a:r>
              <a:rPr/>
              <a:t> are of the </a:t>
            </a:r>
            <a:r>
              <a:rPr b="1"/>
              <a:t>same type</a:t>
            </a:r>
          </a:p>
          <a:p>
            <a:r>
              <a:rPr b="1"/>
              <a:t>Values</a:t>
            </a:r>
            <a:r>
              <a:rPr/>
              <a:t> can be of </a:t>
            </a:r>
            <a:r>
              <a:rPr b="1"/>
              <a:t>different types </a:t>
            </a:r>
            <a:r>
              <a:rPr/>
              <a:t>(usually use the same type)</a:t>
            </a:r>
          </a:p>
          <a:p>
            <a:r>
              <a:rPr b="1"/>
              <a:t>Keys</a:t>
            </a:r>
            <a:r>
              <a:rPr/>
              <a:t> must be </a:t>
            </a:r>
            <a:r>
              <a:rPr b="1"/>
              <a:t>unique</a:t>
            </a:r>
          </a:p>
          <a:p>
            <a:r>
              <a:rPr b="1"/>
              <a:t>Values</a:t>
            </a:r>
            <a:r>
              <a:rPr/>
              <a:t> can contain </a:t>
            </a:r>
            <a:r>
              <a:rPr b="1"/>
              <a:t>duplicates</a:t>
            </a:r>
          </a:p>
        </p:txBody>
      </p:sp>
      <p:sp>
        <p:nvSpPr>
          <p:cNvPr id="450" name="Constants &amp; Variables"/>
          <p:cNvSpPr txBox="1">
            <a:spLocks noGrp="1"/>
          </p:cNvSpPr>
          <p:nvPr>
            <p:ph type="title"/>
          </p:nvPr>
        </p:nvSpPr>
        <p:spPr>
          <a:xfrm>
            <a:off x="190406" y="100750"/>
            <a:ext cx="9715594" cy="882654"/>
          </a:xfrm>
          <a:prstGeom prst="rect">
            <a:avLst/>
          </a:prstGeom>
        </p:spPr>
        <p:txBody>
          <a:bodyPr/>
          <a:lstStyle/>
          <a:p>
            <a:r>
              <a:t>Map</a:t>
            </a:r>
          </a:p>
        </p:txBody>
      </p:sp>
      <p:grpSp>
        <p:nvGrpSpPr>
          <p:cNvPr id="453" name="var intVar = 1 // can be reassigned anytime (mutable)…"/>
          <p:cNvGrpSpPr/>
          <p:nvPr/>
        </p:nvGrpSpPr>
        <p:grpSpPr>
          <a:xfrm>
            <a:off x="534048" y="4139900"/>
            <a:ext cx="7645310" cy="1522448"/>
            <a:chExt cx="9371951" cy="1522447"/>
          </a:xfrm>
        </p:grpSpPr>
        <p:sp>
          <p:nvSpPr>
            <p:cNvPr id="451" name="Rectangle"/>
            <p:cNvSpPr/>
            <p:nvPr/>
          </p:nvSpPr>
          <p:spPr>
            <a:xfrm>
              <a:off x="0" y="308049"/>
              <a:ext cx="9371952" cy="90635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52" name="val intMap = HashMap&lt;String, String&gt;()…"/>
            <p:cNvSpPr txBox="1"/>
            <p:nvPr/>
          </p:nvSpPr>
          <p:spPr>
            <a:xfrm>
              <a:off x="5315" y="0"/>
              <a:ext cx="9361322" cy="1522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b="1">
                  <a:latin typeface="Consolas"/>
                  <a:ea typeface="Consolas"/>
                  <a:cs typeface="Consolas"/>
                  <a:sym typeface="Consolas"/>
                </a:defRPr>
              </a:pPr>
              <a:r>
                <a:t>val intMap = HashMap&lt;String, String&gt;()</a:t>
              </a:r>
            </a:p>
            <a:p>
              <a:pPr>
                <a:defRPr sz="2800" b="1">
                  <a:latin typeface="Consolas"/>
                  <a:ea typeface="Consolas"/>
                  <a:cs typeface="Consolas"/>
                  <a:sym typeface="Consolas"/>
                </a:defRPr>
              </a:pPr>
              <a:r>
                <a:t>val anyMap = HashMap&lt;String, Any&gt;()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4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5" name="What is Kotlin?"/>
          <p:cNvSpPr txBox="1">
            <a:spLocks noGrp="1"/>
          </p:cNvSpPr>
          <p:nvPr>
            <p:ph type="body" sz="quarter" idx="1"/>
          </p:nvPr>
        </p:nvSpPr>
        <p:spPr>
          <a:xfrm>
            <a:off x="615109" y="5585916"/>
            <a:ext cx="10961783" cy="768085"/>
          </a:xfrm>
          <a:prstGeom prst="rect">
            <a:avLst/>
          </a:prstGeom>
        </p:spPr>
        <p:txBody>
          <a:bodyPr/>
          <a:lstStyle/>
          <a:p>
            <a:r>
              <a:t>Control Flows</a:t>
            </a:r>
          </a:p>
        </p:txBody>
      </p:sp>
      <p:sp>
        <p:nvSpPr>
          <p:cNvPr id="456" name="Kotlin Basics"/>
          <p:cNvSpPr txBox="1">
            <a:spLocks noGrp="1"/>
          </p:cNvSpPr>
          <p:nvPr>
            <p:ph type="title"/>
          </p:nvPr>
        </p:nvSpPr>
        <p:spPr>
          <a:xfrm>
            <a:off x="615109" y="4704824"/>
            <a:ext cx="10961783" cy="768086"/>
          </a:xfrm>
          <a:prstGeom prst="rect">
            <a:avLst/>
          </a:prstGeom>
        </p:spPr>
        <p:txBody>
          <a:bodyPr>
            <a:normAutofit fontScale="90000"/>
          </a:bodyPr>
          <a:lstStyle>
            <a:lvl1pPr>
              <a:defRPr sz="4700"/>
            </a:lvl1pPr>
          </a:lstStyle>
          <a:p>
            <a:r>
              <a:t>Kotlin Basics</a:t>
            </a:r>
          </a:p>
        </p:txBody>
      </p:sp>
      <p:grpSp>
        <p:nvGrpSpPr>
          <p:cNvPr id="459" name="Group 3"/>
          <p:cNvGrpSpPr/>
          <p:nvPr/>
        </p:nvGrpSpPr>
        <p:grpSpPr>
          <a:xfrm>
            <a:off x="4075610" y="841247"/>
            <a:ext cx="3950209" cy="3678504"/>
            <a:chExt cx="3950208" cy="3678502"/>
          </a:xfrm>
        </p:grpSpPr>
        <p:sp>
          <p:nvSpPr>
            <p:cNvPr id="457" name="Flowchart: Connector 2"/>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a:latin typeface="+mn-lt"/>
                  <a:ea typeface="+mn-ea"/>
                  <a:cs typeface="+mn-cs"/>
                  <a:sym typeface="Helvetica"/>
                </a:defRPr>
              </a:pPr>
              <a:endParaRPr/>
            </a:p>
          </p:txBody>
        </p:sp>
        <p:pic>
          <p:nvPicPr>
            <p:cNvPr id="458" name="Picture 3" descr="Picture 3"/>
            <p:cNvPicPr>
              <a:picLocks noChangeAspect="1"/>
            </p:cNvPicPr>
            <p:nvPr/>
          </p:nvPicPr>
          <p:blipFill>
            <a:blip r:embed="rId2"/>
            <a:stretch>
              <a:fillRect/>
            </a:stretch>
          </p:blipFill>
          <p:spPr>
            <a:xfrm>
              <a:off x="954656" y="616764"/>
              <a:ext cx="2236166" cy="2236165"/>
            </a:xfrm>
            <a:prstGeom prst="rect">
              <a:avLst/>
            </a:prstGeom>
            <a:ln w="12700" cap="flat">
              <a:noFill/>
              <a:miter lim="400000"/>
            </a:ln>
            <a:effectLst/>
          </p:spPr>
        </p:pic>
      </p:grpSp>
    </p:spTree>
  </p:cSld>
  <p:clrMapOvr>
    <a:masterClrMapping/>
  </p:clrMapOvr>
  <p:transition spd="med"/>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1" name="Used to decide on the next step based on a boolean condition…"/>
          <p:cNvSpPr txBox="1">
            <a:spLocks noGrp="1"/>
          </p:cNvSpPr>
          <p:nvPr>
            <p:ph type="body" idx="1"/>
          </p:nvPr>
        </p:nvSpPr>
        <p:spPr>
          <a:prstGeom prst="rect">
            <a:avLst/>
          </a:prstGeom>
        </p:spPr>
        <p:txBody>
          <a:bodyPr/>
          <a:lstStyle/>
          <a:p>
            <a:r>
              <a:rPr/>
              <a:t>Used to decide on the next step based on a </a:t>
            </a:r>
            <a:r>
              <a:rPr b="1" err="1"/>
              <a:t>boolean condition</a:t>
            </a:r>
          </a:p>
          <a:p>
            <a:r>
              <a:rPr/>
              <a:t>Can contain infinite conditions through </a:t>
            </a:r>
            <a:r>
              <a:rPr b="1"/>
              <a:t>else-if statements</a:t>
            </a:r>
          </a:p>
        </p:txBody>
      </p:sp>
      <p:sp>
        <p:nvSpPr>
          <p:cNvPr id="462" name="If expression"/>
          <p:cNvSpPr txBox="1">
            <a:spLocks noGrp="1"/>
          </p:cNvSpPr>
          <p:nvPr>
            <p:ph type="title"/>
          </p:nvPr>
        </p:nvSpPr>
        <p:spPr>
          <a:prstGeom prst="rect">
            <a:avLst/>
          </a:prstGeom>
        </p:spPr>
        <p:txBody>
          <a:bodyPr/>
          <a:lstStyle/>
          <a:p>
            <a:r>
              <a:rPr/>
              <a:t>If expression</a:t>
            </a:r>
          </a:p>
        </p:txBody>
      </p:sp>
      <p:grpSp>
        <p:nvGrpSpPr>
          <p:cNvPr id="465" name="var intVar = 1 // can be reassigned anytime (mutable)…"/>
          <p:cNvGrpSpPr/>
          <p:nvPr/>
        </p:nvGrpSpPr>
        <p:grpSpPr>
          <a:xfrm>
            <a:off x="550238" y="1196123"/>
            <a:ext cx="8995929" cy="6153225"/>
            <a:chOff x="431580" y="-306148"/>
            <a:chExt cx="11855585" cy="7511128"/>
          </a:xfrm>
        </p:grpSpPr>
        <p:sp>
          <p:nvSpPr>
            <p:cNvPr id="463" name="Rectangle"/>
            <p:cNvSpPr/>
            <p:nvPr/>
          </p:nvSpPr>
          <p:spPr>
            <a:xfrm>
              <a:off x="431580" y="1213641"/>
              <a:ext cx="11855585" cy="447155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64" name="if (condition 1) {…"/>
            <p:cNvSpPr txBox="1"/>
            <p:nvPr/>
          </p:nvSpPr>
          <p:spPr>
            <a:xfrm>
              <a:off x="445028" y="-306148"/>
              <a:ext cx="11842137" cy="7511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sz="2400" b="1"/>
                <a:t>if (</a:t>
              </a:r>
              <a:r>
                <a:rPr sz="2400" b="1">
                  <a:solidFill>
                    <a:srgbClr val="FFC000"/>
                  </a:solidFill>
                </a:rPr>
                <a:t>condition 1</a:t>
              </a:r>
              <a:r>
                <a:rPr sz="2400" b="1"/>
                <a:t>) {</a:t>
              </a:r>
            </a:p>
            <a:p>
              <a:pPr lvl="2">
                <a:defRPr sz="2800">
                  <a:latin typeface="Consolas"/>
                  <a:ea typeface="Consolas"/>
                  <a:cs typeface="Consolas"/>
                  <a:sym typeface="Consolas"/>
                </a:defRPr>
              </a:pPr>
              <a:r>
                <a:rPr sz="2400" b="1"/>
                <a:t>  … logic if condition 1 is true</a:t>
              </a:r>
            </a:p>
            <a:p>
              <a:pPr>
                <a:defRPr sz="2800">
                  <a:latin typeface="Consolas"/>
                  <a:ea typeface="Consolas"/>
                  <a:cs typeface="Consolas"/>
                  <a:sym typeface="Consolas"/>
                </a:defRPr>
              </a:pPr>
              <a:r>
                <a:rPr sz="2400" b="1"/>
                <a:t>} else if (</a:t>
              </a:r>
              <a:r>
                <a:rPr sz="2400" b="1">
                  <a:solidFill>
                    <a:srgbClr val="FFC000"/>
                  </a:solidFill>
                </a:rPr>
                <a:t>condition 2</a:t>
              </a:r>
              <a:r>
                <a:rPr sz="2400" b="1"/>
                <a:t>) {</a:t>
              </a:r>
            </a:p>
            <a:p>
              <a:pPr>
                <a:defRPr sz="2800">
                  <a:latin typeface="Consolas"/>
                  <a:ea typeface="Consolas"/>
                  <a:cs typeface="Consolas"/>
                  <a:sym typeface="Consolas"/>
                </a:defRPr>
              </a:pPr>
              <a:r>
                <a:rPr sz="2400" b="1"/>
                <a:t>  … logic if condition 2 is true</a:t>
              </a:r>
            </a:p>
            <a:p>
              <a:pPr>
                <a:defRPr sz="2800">
                  <a:latin typeface="Consolas"/>
                  <a:ea typeface="Consolas"/>
                  <a:cs typeface="Consolas"/>
                  <a:sym typeface="Consolas"/>
                </a:defRPr>
              </a:pPr>
              <a:r>
                <a:rPr sz="2400" b="1"/>
                <a:t>} else if (</a:t>
              </a:r>
              <a:r>
                <a:rPr sz="2400" b="1">
                  <a:solidFill>
                    <a:srgbClr val="FFC000"/>
                  </a:solidFill>
                </a:rPr>
                <a:t>condition N</a:t>
              </a:r>
              <a:r>
                <a:rPr sz="2400" b="1"/>
                <a:t>) {</a:t>
              </a:r>
            </a:p>
            <a:p>
              <a:pPr>
                <a:defRPr sz="2800">
                  <a:latin typeface="Consolas"/>
                  <a:ea typeface="Consolas"/>
                  <a:cs typeface="Consolas"/>
                  <a:sym typeface="Consolas"/>
                </a:defRPr>
              </a:pPr>
              <a:r>
                <a:rPr sz="2400" b="1"/>
                <a:t>  … logic if condition N is true</a:t>
              </a:r>
            </a:p>
            <a:p>
              <a:pPr>
                <a:defRPr sz="2800">
                  <a:latin typeface="Consolas"/>
                  <a:ea typeface="Consolas"/>
                  <a:cs typeface="Consolas"/>
                  <a:sym typeface="Consolas"/>
                </a:defRPr>
              </a:pPr>
              <a:r>
                <a:rPr sz="2400" b="1"/>
                <a:t>} else {</a:t>
              </a:r>
            </a:p>
            <a:p>
              <a:pPr>
                <a:defRPr sz="2800">
                  <a:latin typeface="Consolas"/>
                  <a:ea typeface="Consolas"/>
                  <a:cs typeface="Consolas"/>
                  <a:sym typeface="Consolas"/>
                </a:defRPr>
              </a:pPr>
              <a:r>
                <a:rPr sz="2400" b="1"/>
                <a:t>  … logic if none of the previous conditions is met</a:t>
              </a:r>
            </a:p>
            <a:p>
              <a:pPr>
                <a:defRPr sz="2800">
                  <a:latin typeface="Consolas"/>
                  <a:ea typeface="Consolas"/>
                  <a:cs typeface="Consolas"/>
                  <a:sym typeface="Consolas"/>
                </a:defRPr>
              </a:pPr>
              <a:r>
                <a:rPr sz="2400" b="1"/>
                <a:t>  … aka "default case”</a:t>
              </a:r>
            </a:p>
            <a:p>
              <a:pPr>
                <a:defRPr sz="2800">
                  <a:latin typeface="Consolas"/>
                  <a:ea typeface="Consolas"/>
                  <a:cs typeface="Consolas"/>
                  <a:sym typeface="Consolas"/>
                </a:defRPr>
              </a:pPr>
              <a:r>
                <a:rPr sz="2400" b="1"/>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469" name="var intVar = 1 // can be reassigned anytime (mutable)…"/>
          <p:cNvGrpSpPr/>
          <p:nvPr/>
        </p:nvGrpSpPr>
        <p:grpSpPr>
          <a:xfrm>
            <a:off x="580722" y="174504"/>
            <a:ext cx="6360639" cy="7529054"/>
            <a:chOff x="462096" y="-579918"/>
            <a:chExt cx="7125137" cy="7529052"/>
          </a:xfrm>
        </p:grpSpPr>
        <p:sp>
          <p:nvSpPr>
            <p:cNvPr id="467" name="Rectangle"/>
            <p:cNvSpPr/>
            <p:nvPr/>
          </p:nvSpPr>
          <p:spPr>
            <a:xfrm>
              <a:off x="462096" y="1171722"/>
              <a:ext cx="6553969" cy="4046638"/>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68" name="val a: Int = if (condition 1) {…"/>
            <p:cNvSpPr txBox="1"/>
            <p:nvPr/>
          </p:nvSpPr>
          <p:spPr>
            <a:xfrm>
              <a:off x="617787" y="-579918"/>
              <a:ext cx="6969446" cy="75290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sz="2400" b="1" err="1"/>
                <a:t>val a: Int = if (</a:t>
              </a:r>
              <a:r>
                <a:rPr sz="2400" b="1">
                  <a:solidFill>
                    <a:srgbClr val="FFC000"/>
                  </a:solidFill>
                </a:rPr>
                <a:t>condition 1</a:t>
              </a:r>
              <a:r>
                <a:rPr sz="2400" b="1"/>
                <a:t>) {</a:t>
              </a:r>
            </a:p>
            <a:p>
              <a:pPr lvl="2">
                <a:defRPr sz="2800">
                  <a:latin typeface="Consolas"/>
                  <a:ea typeface="Consolas"/>
                  <a:cs typeface="Consolas"/>
                  <a:sym typeface="Consolas"/>
                </a:defRPr>
              </a:pPr>
              <a:r>
                <a:rPr sz="2400" b="1"/>
                <a:t>  … some logic</a:t>
              </a:r>
            </a:p>
            <a:p>
              <a:pPr lvl="2">
                <a:defRPr sz="2800">
                  <a:latin typeface="Consolas"/>
                  <a:ea typeface="Consolas"/>
                  <a:cs typeface="Consolas"/>
                  <a:sym typeface="Consolas"/>
                </a:defRPr>
              </a:pPr>
              <a:r>
                <a:rPr sz="2400" b="1"/>
                <a:t>  1</a:t>
              </a:r>
            </a:p>
            <a:p>
              <a:pPr>
                <a:defRPr sz="2800">
                  <a:latin typeface="Consolas"/>
                  <a:ea typeface="Consolas"/>
                  <a:cs typeface="Consolas"/>
                  <a:sym typeface="Consolas"/>
                </a:defRPr>
              </a:pPr>
              <a:r>
                <a:rPr sz="2400" b="1"/>
                <a:t>} else if (</a:t>
              </a:r>
              <a:r>
                <a:rPr sz="2400" b="1">
                  <a:solidFill>
                    <a:srgbClr val="FFC000"/>
                  </a:solidFill>
                </a:rPr>
                <a:t>condition 2</a:t>
              </a:r>
              <a:r>
                <a:rPr sz="2400" b="1"/>
                <a:t>) {</a:t>
              </a:r>
            </a:p>
            <a:p>
              <a:pPr>
                <a:defRPr sz="2800">
                  <a:latin typeface="Consolas"/>
                  <a:ea typeface="Consolas"/>
                  <a:cs typeface="Consolas"/>
                  <a:sym typeface="Consolas"/>
                </a:defRPr>
              </a:pPr>
              <a:r>
                <a:rPr sz="2400" b="1"/>
                <a:t>  … some other logic</a:t>
              </a:r>
            </a:p>
            <a:p>
              <a:pPr>
                <a:defRPr sz="2800">
                  <a:latin typeface="Consolas"/>
                  <a:ea typeface="Consolas"/>
                  <a:cs typeface="Consolas"/>
                  <a:sym typeface="Consolas"/>
                </a:defRPr>
              </a:pPr>
              <a:r>
                <a:rPr sz="2400" b="1"/>
                <a:t>  2</a:t>
              </a:r>
            </a:p>
            <a:p>
              <a:pPr>
                <a:defRPr sz="2800">
                  <a:latin typeface="Consolas"/>
                  <a:ea typeface="Consolas"/>
                  <a:cs typeface="Consolas"/>
                  <a:sym typeface="Consolas"/>
                </a:defRPr>
              </a:pPr>
              <a:r>
                <a:rPr sz="2400" b="1"/>
                <a:t>} else {</a:t>
              </a:r>
            </a:p>
            <a:p>
              <a:pPr>
                <a:defRPr sz="2800">
                  <a:latin typeface="Consolas"/>
                  <a:ea typeface="Consolas"/>
                  <a:cs typeface="Consolas"/>
                  <a:sym typeface="Consolas"/>
                </a:defRPr>
              </a:pPr>
              <a:r>
                <a:rPr sz="2400" b="1"/>
                <a:t>  … some default logic</a:t>
              </a:r>
            </a:p>
            <a:p>
              <a:pPr>
                <a:defRPr sz="2800">
                  <a:latin typeface="Consolas"/>
                  <a:ea typeface="Consolas"/>
                  <a:cs typeface="Consolas"/>
                  <a:sym typeface="Consolas"/>
                </a:defRPr>
              </a:pPr>
              <a:r>
                <a:rPr sz="2400" b="1"/>
                <a:t>  3</a:t>
              </a:r>
            </a:p>
            <a:p>
              <a:pPr>
                <a:defRPr sz="2800">
                  <a:latin typeface="Consolas"/>
                  <a:ea typeface="Consolas"/>
                  <a:cs typeface="Consolas"/>
                  <a:sym typeface="Consolas"/>
                </a:defRPr>
              </a:pPr>
              <a:r>
                <a:rPr sz="2400" b="1"/>
                <a:t>}</a:t>
              </a:r>
            </a:p>
          </p:txBody>
        </p:sp>
      </p:grpSp>
      <p:sp>
        <p:nvSpPr>
          <p:cNvPr id="470" name="No ternary operator because of “if” nature:"/>
          <p:cNvSpPr txBox="1">
            <a:spLocks noGrp="1"/>
          </p:cNvSpPr>
          <p:nvPr>
            <p:ph type="body" sz="quarter" idx="1"/>
          </p:nvPr>
        </p:nvSpPr>
        <p:spPr>
          <a:xfrm>
            <a:off x="190402" y="1196123"/>
            <a:ext cx="11818096" cy="1015733"/>
          </a:xfrm>
          <a:prstGeom prst="rect">
            <a:avLst/>
          </a:prstGeom>
        </p:spPr>
        <p:txBody>
          <a:bodyPr/>
          <a:lstStyle/>
          <a:p>
            <a:r>
              <a:rPr/>
              <a:t>No ternary operator because of </a:t>
            </a:r>
            <a:r>
              <a:rPr b="1"/>
              <a:t>if nature</a:t>
            </a:r>
            <a:r>
              <a:rPr/>
              <a:t>:</a:t>
            </a:r>
          </a:p>
        </p:txBody>
      </p:sp>
      <p:sp>
        <p:nvSpPr>
          <p:cNvPr id="471" name="If expression"/>
          <p:cNvSpPr txBox="1">
            <a:spLocks noGrp="1"/>
          </p:cNvSpPr>
          <p:nvPr>
            <p:ph type="title"/>
          </p:nvPr>
        </p:nvSpPr>
        <p:spPr>
          <a:prstGeom prst="rect">
            <a:avLst/>
          </a:prstGeom>
        </p:spPr>
        <p:txBody>
          <a:bodyPr/>
          <a:lstStyle/>
          <a:p>
            <a:r>
              <a:rPr/>
              <a:t>If expression</a:t>
            </a:r>
          </a:p>
        </p:txBody>
      </p:sp>
    </p:spTree>
  </p:cSld>
  <p:clrMapOvr>
    <a:masterClrMapping/>
  </p:clrMapOvr>
  <p:transition spd="med"/>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3" name="Perform the same logic multiple times until a stop condition is fulfilled…"/>
          <p:cNvSpPr txBox="1">
            <a:spLocks noGrp="1"/>
          </p:cNvSpPr>
          <p:nvPr>
            <p:ph type="body" idx="1"/>
          </p:nvPr>
        </p:nvSpPr>
        <p:spPr>
          <a:prstGeom prst="rect">
            <a:avLst/>
          </a:prstGeom>
        </p:spPr>
        <p:txBody>
          <a:bodyPr/>
          <a:lstStyle/>
          <a:p>
            <a:r>
              <a:rPr/>
              <a:t>Perform the </a:t>
            </a:r>
            <a:r>
              <a:rPr b="1"/>
              <a:t>same logic multiple times </a:t>
            </a:r>
            <a:r>
              <a:rPr/>
              <a:t>until a stop condition is fulfilled</a:t>
            </a:r>
          </a:p>
          <a:p>
            <a:r>
              <a:rPr/>
              <a:t>Logic is </a:t>
            </a:r>
            <a:r>
              <a:rPr b="1"/>
              <a:t>executed first </a:t>
            </a:r>
            <a:r>
              <a:rPr/>
              <a:t>and then the </a:t>
            </a:r>
            <a:r>
              <a:rPr b="1"/>
              <a:t>stop condition</a:t>
            </a:r>
            <a:r>
              <a:rPr/>
              <a:t> is evaluated</a:t>
            </a:r>
          </a:p>
          <a:p>
            <a:r>
              <a:rPr/>
              <a:t>Use </a:t>
            </a:r>
            <a:r>
              <a:rPr b="1"/>
              <a:t>break statement </a:t>
            </a:r>
            <a:r>
              <a:rPr/>
              <a:t>to prematurely stop </a:t>
            </a:r>
            <a:r>
              <a:rPr b="1"/>
              <a:t>whil</a:t>
            </a:r>
            <a:r>
              <a:rPr lang="en-US" b="1"/>
              <a:t>e</a:t>
            </a:r>
            <a:r>
              <a:rPr b="1"/>
              <a:t> loop</a:t>
            </a:r>
          </a:p>
        </p:txBody>
      </p:sp>
      <p:sp>
        <p:nvSpPr>
          <p:cNvPr id="474" name="While loop"/>
          <p:cNvSpPr txBox="1">
            <a:spLocks noGrp="1"/>
          </p:cNvSpPr>
          <p:nvPr>
            <p:ph type="title"/>
          </p:nvPr>
        </p:nvSpPr>
        <p:spPr>
          <a:prstGeom prst="rect">
            <a:avLst/>
          </a:prstGeom>
        </p:spPr>
        <p:txBody>
          <a:bodyPr/>
          <a:lstStyle/>
          <a:p>
            <a:r>
              <a:rPr/>
              <a:t>While </a:t>
            </a:r>
            <a:r>
              <a:rPr lang="en-US"/>
              <a:t>L</a:t>
            </a:r>
            <a:r>
              <a:rPr/>
              <a:t>oop</a:t>
            </a:r>
          </a:p>
        </p:txBody>
      </p:sp>
      <p:grpSp>
        <p:nvGrpSpPr>
          <p:cNvPr id="477" name="var intVar = 1 // can be reassigned anytime (mutable)…"/>
          <p:cNvGrpSpPr/>
          <p:nvPr/>
        </p:nvGrpSpPr>
        <p:grpSpPr>
          <a:xfrm>
            <a:off x="594176" y="3314000"/>
            <a:ext cx="6801411" cy="3462707"/>
            <a:chOff x="0" y="503283"/>
            <a:chExt cx="11707029" cy="3462705"/>
          </a:xfrm>
        </p:grpSpPr>
        <p:sp>
          <p:nvSpPr>
            <p:cNvPr id="475" name="Rectangle"/>
            <p:cNvSpPr/>
            <p:nvPr/>
          </p:nvSpPr>
          <p:spPr>
            <a:xfrm>
              <a:off x="0" y="904304"/>
              <a:ext cx="11602865" cy="266066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76" name="do {…"/>
            <p:cNvSpPr txBox="1"/>
            <p:nvPr/>
          </p:nvSpPr>
          <p:spPr>
            <a:xfrm>
              <a:off x="117325" y="503283"/>
              <a:ext cx="11589704" cy="34627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a:solidFill>
                    <a:srgbClr val="FFC000"/>
                  </a:solidFill>
                </a:rPr>
                <a:t>do</a:t>
              </a:r>
              <a:r>
                <a:rPr b="1"/>
                <a:t> {</a:t>
              </a:r>
            </a:p>
            <a:p>
              <a:pPr>
                <a:defRPr sz="2800">
                  <a:latin typeface="Consolas"/>
                  <a:ea typeface="Consolas"/>
                  <a:cs typeface="Consolas"/>
                  <a:sym typeface="Consolas"/>
                </a:defRPr>
              </a:pPr>
              <a:r>
                <a:rPr b="1"/>
                <a:t>  … logic to execute</a:t>
              </a:r>
            </a:p>
            <a:p>
              <a:pPr>
                <a:defRPr sz="2800">
                  <a:latin typeface="Consolas"/>
                  <a:ea typeface="Consolas"/>
                  <a:cs typeface="Consolas"/>
                  <a:sym typeface="Consolas"/>
                </a:defRPr>
              </a:pPr>
              <a:r>
                <a:rPr b="1"/>
                <a:t>  if (</a:t>
              </a:r>
              <a:r>
                <a:rPr b="1">
                  <a:solidFill>
                    <a:srgbClr val="FFC000"/>
                  </a:solidFill>
                </a:rPr>
                <a:t>optional stop condition</a:t>
              </a:r>
              <a:r>
                <a:rPr b="1"/>
                <a:t>) {</a:t>
              </a:r>
            </a:p>
            <a:p>
              <a:pPr>
                <a:defRPr sz="2800">
                  <a:latin typeface="Consolas"/>
                  <a:ea typeface="Consolas"/>
                  <a:cs typeface="Consolas"/>
                  <a:sym typeface="Consolas"/>
                </a:defRPr>
              </a:pPr>
              <a:r>
                <a:rPr b="1"/>
                <a:t>    break</a:t>
              </a:r>
            </a:p>
            <a:p>
              <a:pPr>
                <a:defRPr sz="2800">
                  <a:latin typeface="Consolas"/>
                  <a:ea typeface="Consolas"/>
                  <a:cs typeface="Consolas"/>
                  <a:sym typeface="Consolas"/>
                </a:defRPr>
              </a:pPr>
              <a:r>
                <a:rPr b="1"/>
                <a:t>  }</a:t>
              </a:r>
            </a:p>
            <a:p>
              <a:pPr>
                <a:defRPr sz="2800">
                  <a:latin typeface="Consolas"/>
                  <a:ea typeface="Consolas"/>
                  <a:cs typeface="Consolas"/>
                  <a:sym typeface="Consolas"/>
                </a:defRPr>
              </a:pPr>
              <a:r>
                <a:rPr b="1"/>
                <a:t>} </a:t>
              </a:r>
              <a:r>
                <a:rPr b="1">
                  <a:solidFill>
                    <a:srgbClr val="FFC000"/>
                  </a:solidFill>
                </a:rPr>
                <a:t>while (stop condition)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9" name="Used to iterate over a collection of elements…"/>
          <p:cNvSpPr txBox="1">
            <a:spLocks noGrp="1"/>
          </p:cNvSpPr>
          <p:nvPr>
            <p:ph type="body" sz="quarter" idx="1"/>
          </p:nvPr>
        </p:nvSpPr>
        <p:spPr>
          <a:xfrm>
            <a:off x="190402" y="1196123"/>
            <a:ext cx="11818096" cy="1210403"/>
          </a:xfrm>
          <a:prstGeom prst="rect">
            <a:avLst/>
          </a:prstGeom>
        </p:spPr>
        <p:txBody>
          <a:bodyPr/>
          <a:lstStyle/>
          <a:p>
            <a:r>
              <a:rPr/>
              <a:t>Used to </a:t>
            </a:r>
            <a:r>
              <a:rPr b="1"/>
              <a:t>iterate</a:t>
            </a:r>
            <a:r>
              <a:rPr/>
              <a:t> over a </a:t>
            </a:r>
            <a:r>
              <a:rPr b="1"/>
              <a:t>collection of elements</a:t>
            </a:r>
          </a:p>
          <a:p>
            <a:r>
              <a:rPr b="1"/>
              <a:t>continue keyword </a:t>
            </a:r>
            <a:r>
              <a:rPr/>
              <a:t>is used to skip one iteration</a:t>
            </a:r>
          </a:p>
        </p:txBody>
      </p:sp>
      <p:sp>
        <p:nvSpPr>
          <p:cNvPr id="480" name="For loop"/>
          <p:cNvSpPr txBox="1">
            <a:spLocks noGrp="1"/>
          </p:cNvSpPr>
          <p:nvPr>
            <p:ph type="title"/>
          </p:nvPr>
        </p:nvSpPr>
        <p:spPr>
          <a:prstGeom prst="rect">
            <a:avLst/>
          </a:prstGeom>
        </p:spPr>
        <p:txBody>
          <a:bodyPr/>
          <a:lstStyle/>
          <a:p>
            <a:r>
              <a:rPr/>
              <a:t>For </a:t>
            </a:r>
            <a:r>
              <a:rPr lang="en-US"/>
              <a:t>L</a:t>
            </a:r>
            <a:r>
              <a:rPr/>
              <a:t>oop</a:t>
            </a:r>
          </a:p>
        </p:txBody>
      </p:sp>
      <p:grpSp>
        <p:nvGrpSpPr>
          <p:cNvPr id="483" name="var intVar = 1 // can be reassigned anytime (mutable)…"/>
          <p:cNvGrpSpPr/>
          <p:nvPr/>
        </p:nvGrpSpPr>
        <p:grpSpPr>
          <a:xfrm>
            <a:off x="407202" y="2619244"/>
            <a:ext cx="9498798" cy="3337026"/>
            <a:chOff x="0" y="1134185"/>
            <a:chExt cx="9683445" cy="3337025"/>
          </a:xfrm>
        </p:grpSpPr>
        <p:sp>
          <p:nvSpPr>
            <p:cNvPr id="481" name="Rectangle"/>
            <p:cNvSpPr/>
            <p:nvPr/>
          </p:nvSpPr>
          <p:spPr>
            <a:xfrm>
              <a:off x="0" y="1134185"/>
              <a:ext cx="9683445" cy="3337025"/>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82" name="val intList = ArrayList&lt;Int&gt;(size: 5) { i -&gt; i }…"/>
            <p:cNvSpPr txBox="1"/>
            <p:nvPr/>
          </p:nvSpPr>
          <p:spPr>
            <a:xfrm>
              <a:off x="6581" y="1134185"/>
              <a:ext cx="9676863" cy="33370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err="1"/>
                <a:t>val intList = ArrayList&lt;Int&gt;(size: 5) { i -&gt; i }</a:t>
              </a:r>
            </a:p>
            <a:p>
              <a:pPr>
                <a:defRPr sz="2800" b="1">
                  <a:latin typeface="Consolas"/>
                  <a:ea typeface="Consolas"/>
                  <a:cs typeface="Consolas"/>
                  <a:sym typeface="Consolas"/>
                </a:defRPr>
              </a:pPr>
              <a:r>
                <a:rPr b="1">
                  <a:solidFill>
                    <a:srgbClr val="FFC000"/>
                  </a:solidFill>
                </a:rPr>
                <a:t>for </a:t>
              </a:r>
              <a:r>
                <a:rPr b="1">
                  <a:solidFill>
                    <a:schemeClr val="tx1"/>
                  </a:solidFill>
                </a:rPr>
                <a:t>(</a:t>
              </a:r>
              <a:r>
                <a:rPr b="1" err="1">
                  <a:solidFill>
                    <a:srgbClr val="FFC000"/>
                  </a:solidFill>
                </a:rPr>
                <a:t>intVar in intList</a:t>
              </a:r>
              <a:r>
                <a:rPr b="1">
                  <a:solidFill>
                    <a:schemeClr val="tx1"/>
                  </a:solidFill>
                </a:rPr>
                <a:t>)</a:t>
              </a:r>
              <a:r>
                <a:rPr b="1">
                  <a:solidFill>
                    <a:srgbClr val="FFC000"/>
                  </a:solidFill>
                </a:rPr>
                <a:t> </a:t>
              </a:r>
              <a:r>
                <a:rPr b="1"/>
                <a:t>{</a:t>
              </a:r>
            </a:p>
            <a:p>
              <a:pPr>
                <a:defRPr sz="2800">
                  <a:latin typeface="Consolas"/>
                  <a:ea typeface="Consolas"/>
                  <a:cs typeface="Consolas"/>
                  <a:sym typeface="Consolas"/>
                </a:defRPr>
              </a:pPr>
              <a:r>
                <a:rPr b="1"/>
                <a:t>  … some logic</a:t>
              </a:r>
            </a:p>
            <a:p>
              <a:pPr>
                <a:defRPr sz="2800">
                  <a:latin typeface="Consolas"/>
                  <a:ea typeface="Consolas"/>
                  <a:cs typeface="Consolas"/>
                  <a:sym typeface="Consolas"/>
                </a:defRPr>
              </a:pPr>
              <a:r>
                <a:rPr b="1"/>
                <a:t>  if (some condition) {</a:t>
              </a:r>
            </a:p>
            <a:p>
              <a:pPr>
                <a:defRPr sz="2800">
                  <a:latin typeface="Consolas"/>
                  <a:ea typeface="Consolas"/>
                  <a:cs typeface="Consolas"/>
                  <a:sym typeface="Consolas"/>
                </a:defRPr>
              </a:pPr>
              <a:r>
                <a:rPr b="1"/>
                <a:t>    continue</a:t>
              </a:r>
            </a:p>
            <a:p>
              <a:pPr>
                <a:defRPr sz="2800">
                  <a:latin typeface="Consolas"/>
                  <a:ea typeface="Consolas"/>
                  <a:cs typeface="Consolas"/>
                  <a:sym typeface="Consolas"/>
                </a:defRPr>
              </a:pPr>
              <a:r>
                <a:rPr b="1"/>
                <a:t>  }</a:t>
              </a:r>
            </a:p>
            <a:p>
              <a:pPr>
                <a:defRPr sz="2800">
                  <a:latin typeface="Consolas"/>
                  <a:ea typeface="Consolas"/>
                  <a:cs typeface="Consolas"/>
                  <a:sym typeface="Consolas"/>
                </a:defRPr>
              </a:pPr>
              <a:r>
                <a:rPr b="1"/>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5" name="Labels can be used in case you have multiple nested for loops"/>
          <p:cNvSpPr txBox="1">
            <a:spLocks noGrp="1"/>
          </p:cNvSpPr>
          <p:nvPr>
            <p:ph type="body" sz="quarter" idx="1"/>
          </p:nvPr>
        </p:nvSpPr>
        <p:spPr>
          <a:xfrm>
            <a:off x="190402" y="1196123"/>
            <a:ext cx="11818096" cy="682907"/>
          </a:xfrm>
          <a:prstGeom prst="rect">
            <a:avLst/>
          </a:prstGeom>
        </p:spPr>
        <p:txBody>
          <a:bodyPr/>
          <a:lstStyle/>
          <a:p>
            <a:r>
              <a:t>Labels can be used in case you have multiple nested for loops</a:t>
            </a:r>
          </a:p>
        </p:txBody>
      </p:sp>
      <p:sp>
        <p:nvSpPr>
          <p:cNvPr id="486" name="For loop"/>
          <p:cNvSpPr txBox="1">
            <a:spLocks noGrp="1"/>
          </p:cNvSpPr>
          <p:nvPr>
            <p:ph type="title"/>
          </p:nvPr>
        </p:nvSpPr>
        <p:spPr>
          <a:prstGeom prst="rect">
            <a:avLst/>
          </a:prstGeom>
        </p:spPr>
        <p:txBody>
          <a:bodyPr/>
          <a:lstStyle/>
          <a:p>
            <a:r>
              <a:rPr/>
              <a:t>For </a:t>
            </a:r>
            <a:r>
              <a:rPr lang="en-US"/>
              <a:t>L</a:t>
            </a:r>
            <a:r>
              <a:rPr/>
              <a:t>oop</a:t>
            </a:r>
          </a:p>
        </p:txBody>
      </p:sp>
      <p:grpSp>
        <p:nvGrpSpPr>
          <p:cNvPr id="489" name="var intVar = 1 // can be reassigned anytime (mutable)…"/>
          <p:cNvGrpSpPr/>
          <p:nvPr/>
        </p:nvGrpSpPr>
        <p:grpSpPr>
          <a:xfrm>
            <a:off x="307727" y="1128477"/>
            <a:ext cx="11602866" cy="3831383"/>
            <a:chExt cx="11602864" cy="3831382"/>
          </a:xfrm>
        </p:grpSpPr>
        <p:sp>
          <p:nvSpPr>
            <p:cNvPr id="487" name="Rectangle"/>
            <p:cNvSpPr/>
            <p:nvPr/>
          </p:nvSpPr>
          <p:spPr>
            <a:xfrm>
              <a:off x="0" y="775234"/>
              <a:ext cx="11602865" cy="228091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88" name="for (i in 1..100) {…"/>
            <p:cNvSpPr txBox="1"/>
            <p:nvPr/>
          </p:nvSpPr>
          <p:spPr>
            <a:xfrm>
              <a:off x="6581" y="0"/>
              <a:ext cx="11589704" cy="38313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a:t>for (i in 1..100) {</a:t>
              </a:r>
            </a:p>
            <a:p>
              <a:pPr>
                <a:defRPr sz="2800">
                  <a:latin typeface="Consolas"/>
                  <a:ea typeface="Consolas"/>
                  <a:cs typeface="Consolas"/>
                  <a:sym typeface="Consolas"/>
                </a:defRPr>
              </a:pPr>
              <a:r>
                <a:rPr b="1"/>
                <a:t>  if (i == 50) {</a:t>
              </a:r>
            </a:p>
            <a:p>
              <a:pPr>
                <a:defRPr sz="2800">
                  <a:latin typeface="Consolas"/>
                  <a:ea typeface="Consolas"/>
                  <a:cs typeface="Consolas"/>
                  <a:sym typeface="Consolas"/>
                </a:defRPr>
              </a:pPr>
              <a:r>
                <a:rPr b="1"/>
                <a:t>    break </a:t>
              </a:r>
              <a:r>
                <a:rPr b="1" i="1">
                  <a:solidFill>
                    <a:schemeClr val="accent2"/>
                  </a:solidFill>
                </a:rPr>
                <a:t>// non-local break exits whole for loop</a:t>
              </a:r>
            </a:p>
            <a:p>
              <a:pPr>
                <a:defRPr sz="2800">
                  <a:latin typeface="Consolas"/>
                  <a:ea typeface="Consolas"/>
                  <a:cs typeface="Consolas"/>
                  <a:sym typeface="Consolas"/>
                </a:defRPr>
              </a:pPr>
              <a:r>
                <a:rPr b="1"/>
                <a:t>  }</a:t>
              </a:r>
            </a:p>
            <a:p>
              <a:pPr>
                <a:defRPr sz="2800">
                  <a:latin typeface="Consolas"/>
                  <a:ea typeface="Consolas"/>
                  <a:cs typeface="Consolas"/>
                  <a:sym typeface="Consolas"/>
                </a:defRPr>
              </a:pPr>
              <a:r>
                <a:rPr b="1"/>
                <a:t>}</a:t>
              </a:r>
            </a:p>
          </p:txBody>
        </p:sp>
      </p:grpSp>
      <p:grpSp>
        <p:nvGrpSpPr>
          <p:cNvPr id="492" name="var intVar = 1 // can be reassigned anytime (mutable)…"/>
          <p:cNvGrpSpPr/>
          <p:nvPr/>
        </p:nvGrpSpPr>
        <p:grpSpPr>
          <a:xfrm>
            <a:off x="301146" y="3589013"/>
            <a:ext cx="11602866" cy="3831383"/>
            <a:chExt cx="11602864" cy="3831382"/>
          </a:xfrm>
        </p:grpSpPr>
        <p:sp>
          <p:nvSpPr>
            <p:cNvPr id="490" name="Rectangle"/>
            <p:cNvSpPr/>
            <p:nvPr/>
          </p:nvSpPr>
          <p:spPr>
            <a:xfrm>
              <a:off x="0" y="775234"/>
              <a:ext cx="11602865" cy="228091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91" name="first@ for (i in 1..100) {…"/>
            <p:cNvSpPr txBox="1"/>
            <p:nvPr/>
          </p:nvSpPr>
          <p:spPr>
            <a:xfrm>
              <a:off x="6581" y="0"/>
              <a:ext cx="11589704" cy="38313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a:t>first@ for (i in 1..100) {</a:t>
              </a:r>
            </a:p>
            <a:p>
              <a:pPr>
                <a:defRPr sz="2800">
                  <a:latin typeface="Consolas"/>
                  <a:ea typeface="Consolas"/>
                  <a:cs typeface="Consolas"/>
                  <a:sym typeface="Consolas"/>
                </a:defRPr>
              </a:pPr>
              <a:r>
                <a:rPr b="1"/>
                <a:t>  second@ for (j in 101..200) {</a:t>
              </a:r>
            </a:p>
            <a:p>
              <a:pPr>
                <a:defRPr sz="2800">
                  <a:latin typeface="Consolas"/>
                  <a:ea typeface="Consolas"/>
                  <a:cs typeface="Consolas"/>
                  <a:sym typeface="Consolas"/>
                </a:defRPr>
              </a:pPr>
              <a:r>
                <a:rPr b="1"/>
                <a:t>    break@second </a:t>
              </a:r>
              <a:r>
                <a:rPr b="1" i="1">
                  <a:solidFill>
                    <a:schemeClr val="accent2"/>
                  </a:solidFill>
                </a:rPr>
                <a:t>// break exits only current for loop</a:t>
              </a:r>
            </a:p>
            <a:p>
              <a:pPr>
                <a:defRPr sz="2800">
                  <a:latin typeface="Consolas"/>
                  <a:ea typeface="Consolas"/>
                  <a:cs typeface="Consolas"/>
                  <a:sym typeface="Consolas"/>
                </a:defRPr>
              </a:pPr>
              <a:r>
                <a:rPr b="1"/>
                <a:t>  }</a:t>
              </a:r>
            </a:p>
            <a:p>
              <a:pPr>
                <a:defRPr sz="2800">
                  <a:latin typeface="Consolas"/>
                  <a:ea typeface="Consolas"/>
                  <a:cs typeface="Consolas"/>
                  <a:sym typeface="Consolas"/>
                </a:defRPr>
              </a:pPr>
              <a:r>
                <a:rPr b="1"/>
                <a:t>}</a:t>
              </a:r>
            </a:p>
          </p:txBody>
        </p:sp>
      </p:grpSp>
    </p:spTree>
  </p:cSld>
  <p:clrMapOvr>
    <a:masterClrMapping/>
  </p:clrMapOvr>
  <p:transition spd="med"/>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3" name="What is Kotlin?"/>
          <p:cNvSpPr txBox="1">
            <a:spLocks noGrp="1"/>
          </p:cNvSpPr>
          <p:nvPr>
            <p:ph type="body" sz="quarter" idx="1"/>
          </p:nvPr>
        </p:nvSpPr>
        <p:spPr>
          <a:prstGeom prst="rect">
            <a:avLst/>
          </a:prstGeom>
        </p:spPr>
        <p:txBody>
          <a:bodyPr/>
          <a:lstStyle/>
          <a:p>
            <a:r>
              <a:rPr/>
              <a:t>What is Kotlin?</a:t>
            </a:r>
          </a:p>
        </p:txBody>
      </p:sp>
      <p:sp>
        <p:nvSpPr>
          <p:cNvPr id="434" name="Kotlin Basics"/>
          <p:cNvSpPr txBox="1">
            <a:spLocks noGrp="1"/>
          </p:cNvSpPr>
          <p:nvPr>
            <p:ph type="title"/>
          </p:nvPr>
        </p:nvSpPr>
        <p:spPr>
          <a:prstGeom prst="rect">
            <a:avLst/>
          </a:prstGeom>
        </p:spPr>
        <p:txBody>
          <a:bodyPr>
            <a:normAutofit fontScale="90000"/>
          </a:bodyPr>
          <a:lstStyle/>
          <a:p>
            <a:r>
              <a:rPr/>
              <a:t>Kotlin Basics</a:t>
            </a:r>
          </a:p>
        </p:txBody>
      </p:sp>
      <p:grpSp>
        <p:nvGrpSpPr>
          <p:cNvPr id="4" name="Group 3">
            <a:extLst>
              <a:ext uri="{FF2B5EF4-FFF2-40B4-BE49-F238E27FC236}">
                <a16:creationId xmlns:a16="http://schemas.microsoft.com/office/drawing/2014/main" id="{D0E6E5C5-EA76-4379-A55C-54302191F2D4}"/>
              </a:ext>
            </a:extLst>
          </p:cNvPr>
          <p:cNvGrpSpPr/>
          <p:nvPr/>
        </p:nvGrpSpPr>
        <p:grpSpPr>
          <a:xfrm>
            <a:off x="4075611" y="841248"/>
            <a:ext cx="3950208" cy="3678501"/>
            <a:chOff x="4075611" y="841248"/>
            <a:chExt cx="3950208" cy="3678501"/>
          </a:xfrm>
        </p:grpSpPr>
        <p:sp>
          <p:nvSpPr>
            <p:cNvPr id="3" name="Flowchart: Connector 2">
              <a:extLst>
                <a:ext uri="{FF2B5EF4-FFF2-40B4-BE49-F238E27FC236}">
                  <a16:creationId xmlns:a16="http://schemas.microsoft.com/office/drawing/2014/main" id="{E2B2B4B1-5858-485A-8B02-56834D95ACD3}"/>
                </a:ext>
              </a:extLst>
            </p:cNvPr>
            <p:cNvSpPr/>
            <p:nvPr/>
          </p:nvSpPr>
          <p:spPr>
            <a:xfrm>
              <a:off x="4075611" y="841248"/>
              <a:ext cx="3950208" cy="3678501"/>
            </a:xfrm>
            <a:prstGeom prst="flowChartConnector">
              <a:avLst/>
            </a:prstGeom>
            <a:solidFill>
              <a:schemeClr val="tx1"/>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9pPr>
            </a:lstStyle>
            <a:p>
              <a:pPr marL="0" marR="0" indent="0" algn="l" defTabSz="914400" rtl="0" fontAlgn="auto" latinLnBrk="0" hangingPunct="0">
                <a:lnSpc>
                  <a:spcPct val="100000"/>
                </a:lnSpc>
                <a:spcBef>
                  <a:spcPct val="0"/>
                </a:spcBef>
                <a:spcAft>
                  <a:spcPct val="0"/>
                </a:spcAft>
                <a:buClrTx/>
                <a:buSzTx/>
                <a:buFontTx/>
                <a:buNone/>
              </a:pPr>
              <a:endParaRPr kumimoji="0" lang="bg-BG" sz="1800" b="0" i="0" u="none" strike="noStrike" cap="none" spc="0" normalizeH="0" baseline="0">
                <a:ln>
                  <a:noFill/>
                </a:ln>
                <a:solidFill>
                  <a:srgbClr val="234465"/>
                </a:solidFill>
                <a:effectLst/>
                <a:uFillTx/>
                <a:latin typeface="+mj-lt"/>
                <a:ea typeface="+mj-ea"/>
                <a:cs typeface="+mj-cs"/>
                <a:sym typeface="Helvetica"/>
              </a:endParaRPr>
            </a:p>
          </p:txBody>
        </p:sp>
        <p:pic>
          <p:nvPicPr>
            <p:cNvPr id="435" name="Picture 3" descr="Picture 3"/>
            <p:cNvPicPr>
              <a:picLocks noChangeAspect="1"/>
            </p:cNvPicPr>
            <p:nvPr/>
          </p:nvPicPr>
          <p:blipFill>
            <a:blip r:embed="rId2"/>
            <a:stretch>
              <a:fillRect/>
            </a:stretch>
          </p:blipFill>
          <p:spPr>
            <a:xfrm>
              <a:off x="5030267" y="1458012"/>
              <a:ext cx="2236165" cy="2236164"/>
            </a:xfrm>
            <a:prstGeom prst="rect">
              <a:avLst/>
            </a:prstGeom>
            <a:ln w="12700">
              <a:miter lim="400000"/>
            </a:ln>
          </p:spPr>
        </p:pic>
      </p:grpSp>
    </p:spTree>
  </p:cSld>
  <p:clrMapOvr>
    <a:masterClrMapping/>
  </p:clrMapOvr>
  <p:transition spd="med"/>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4" name="Decide between several different logics to execute based on the value of a variable…"/>
          <p:cNvSpPr txBox="1">
            <a:spLocks noGrp="1"/>
          </p:cNvSpPr>
          <p:nvPr>
            <p:ph type="body" sz="half" idx="1"/>
          </p:nvPr>
        </p:nvSpPr>
        <p:spPr>
          <a:xfrm>
            <a:off x="190402" y="1196123"/>
            <a:ext cx="11818096" cy="2162756"/>
          </a:xfrm>
          <a:prstGeom prst="rect">
            <a:avLst/>
          </a:prstGeom>
        </p:spPr>
        <p:txBody>
          <a:bodyPr>
            <a:normAutofit lnSpcReduction="10000"/>
          </a:bodyPr>
          <a:lstStyle/>
          <a:p>
            <a:r>
              <a:rPr/>
              <a:t>Decide </a:t>
            </a:r>
            <a:r>
              <a:rPr b="1"/>
              <a:t>between several different logics </a:t>
            </a:r>
            <a:r>
              <a:rPr/>
              <a:t>to execute based on the value of a variable</a:t>
            </a:r>
          </a:p>
          <a:p>
            <a:r>
              <a:rPr b="1"/>
              <a:t>Supports infinite number </a:t>
            </a:r>
            <a:r>
              <a:rPr/>
              <a:t>of cases with one default case at the end of the whole statement</a:t>
            </a:r>
          </a:p>
        </p:txBody>
      </p:sp>
      <p:sp>
        <p:nvSpPr>
          <p:cNvPr id="495" name="When statement"/>
          <p:cNvSpPr txBox="1">
            <a:spLocks noGrp="1"/>
          </p:cNvSpPr>
          <p:nvPr>
            <p:ph type="title"/>
          </p:nvPr>
        </p:nvSpPr>
        <p:spPr>
          <a:prstGeom prst="rect">
            <a:avLst/>
          </a:prstGeom>
        </p:spPr>
        <p:txBody>
          <a:bodyPr/>
          <a:lstStyle/>
          <a:p>
            <a:r>
              <a:rPr/>
              <a:t>When </a:t>
            </a:r>
            <a:r>
              <a:rPr lang="en-US"/>
              <a:t>S</a:t>
            </a:r>
            <a:r>
              <a:rPr/>
              <a:t>tatement</a:t>
            </a:r>
          </a:p>
        </p:txBody>
      </p:sp>
      <p:grpSp>
        <p:nvGrpSpPr>
          <p:cNvPr id="498" name="var intVar = 1 // can be reassigned anytime (mutable)…"/>
          <p:cNvGrpSpPr/>
          <p:nvPr/>
        </p:nvGrpSpPr>
        <p:grpSpPr>
          <a:xfrm>
            <a:off x="555823" y="3358879"/>
            <a:ext cx="6029198" cy="3229757"/>
            <a:chOff x="301467" y="1019128"/>
            <a:chExt cx="6957168" cy="3229756"/>
          </a:xfrm>
        </p:grpSpPr>
        <p:sp>
          <p:nvSpPr>
            <p:cNvPr id="496" name="Rectangle"/>
            <p:cNvSpPr/>
            <p:nvPr/>
          </p:nvSpPr>
          <p:spPr>
            <a:xfrm>
              <a:off x="301467" y="1019128"/>
              <a:ext cx="5828595" cy="3229756"/>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497" name="val intVar = 5…"/>
            <p:cNvSpPr txBox="1"/>
            <p:nvPr/>
          </p:nvSpPr>
          <p:spPr>
            <a:xfrm>
              <a:off x="451053" y="1103730"/>
              <a:ext cx="6807582" cy="28894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err="1"/>
                <a:t>val intVar = 5</a:t>
              </a:r>
            </a:p>
            <a:p>
              <a:pPr>
                <a:defRPr sz="2800">
                  <a:latin typeface="Consolas"/>
                  <a:ea typeface="Consolas"/>
                  <a:cs typeface="Consolas"/>
                  <a:sym typeface="Consolas"/>
                </a:defRPr>
              </a:pPr>
              <a:r>
                <a:rPr b="1"/>
                <a:t>when (intVar) {</a:t>
              </a:r>
            </a:p>
            <a:p>
              <a:pPr lvl="1">
                <a:defRPr sz="2800">
                  <a:latin typeface="Consolas"/>
                  <a:ea typeface="Consolas"/>
                  <a:cs typeface="Consolas"/>
                  <a:sym typeface="Consolas"/>
                </a:defRPr>
              </a:pPr>
              <a:r>
                <a:rPr b="1"/>
                <a:t>  1 -&gt; println(</a:t>
              </a:r>
              <a:r>
                <a:rPr lang="bg-BG" b="1"/>
                <a:t>"</a:t>
              </a:r>
              <a:r>
                <a:rPr b="1"/>
                <a:t>1</a:t>
              </a:r>
              <a:r>
                <a:rPr lang="bg-BG" b="1"/>
                <a:t>"</a:t>
              </a:r>
              <a:r>
                <a:rPr b="1"/>
                <a:t>)</a:t>
              </a:r>
            </a:p>
            <a:p>
              <a:pPr lvl="1">
                <a:defRPr sz="2800">
                  <a:latin typeface="Consolas"/>
                  <a:ea typeface="Consolas"/>
                  <a:cs typeface="Consolas"/>
                  <a:sym typeface="Consolas"/>
                </a:defRPr>
              </a:pPr>
              <a:r>
                <a:rPr b="1"/>
                <a:t>  2 -&gt; println(</a:t>
              </a:r>
              <a:r>
                <a:rPr lang="bg-BG" b="1"/>
                <a:t>"</a:t>
              </a:r>
              <a:r>
                <a:rPr b="1"/>
                <a:t>2</a:t>
              </a:r>
              <a:r>
                <a:rPr lang="bg-BG" b="1"/>
                <a:t>"</a:t>
              </a:r>
              <a:r>
                <a:rPr b="1"/>
                <a:t>)</a:t>
              </a:r>
            </a:p>
            <a:p>
              <a:pPr lvl="1">
                <a:defRPr sz="2800">
                  <a:latin typeface="Consolas"/>
                  <a:ea typeface="Consolas"/>
                  <a:cs typeface="Consolas"/>
                  <a:sym typeface="Consolas"/>
                </a:defRPr>
              </a:pPr>
              <a:r>
                <a:rPr b="1"/>
                <a:t>  …</a:t>
              </a:r>
            </a:p>
            <a:p>
              <a:pPr lvl="2">
                <a:defRPr sz="2800">
                  <a:latin typeface="Consolas"/>
                  <a:ea typeface="Consolas"/>
                  <a:cs typeface="Consolas"/>
                  <a:sym typeface="Consolas"/>
                </a:defRPr>
              </a:pPr>
              <a:r>
                <a:rPr b="1"/>
                <a:t>  else -&gt; println(</a:t>
              </a:r>
              <a:r>
                <a:rPr lang="bg-BG" b="1"/>
                <a:t>"</a:t>
              </a:r>
              <a:r>
                <a:rPr b="1"/>
                <a:t>-1</a:t>
              </a:r>
              <a:r>
                <a:rPr lang="bg-BG" b="1"/>
                <a:t>"</a:t>
              </a:r>
              <a:r>
                <a:rPr b="1"/>
                <a:t>)</a:t>
              </a:r>
            </a:p>
            <a:p>
              <a:pPr lvl="1">
                <a:defRPr sz="2800">
                  <a:latin typeface="Consolas"/>
                  <a:ea typeface="Consolas"/>
                  <a:cs typeface="Consolas"/>
                  <a:sym typeface="Consolas"/>
                </a:defRPr>
              </a:pPr>
              <a:r>
                <a:rPr b="1"/>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0" name="When statement can also evaluate multiple variables - one per each logic branch"/>
          <p:cNvSpPr txBox="1">
            <a:spLocks noGrp="1"/>
          </p:cNvSpPr>
          <p:nvPr>
            <p:ph type="body" sz="quarter" idx="1"/>
          </p:nvPr>
        </p:nvSpPr>
        <p:spPr>
          <a:xfrm>
            <a:off x="190402" y="1196123"/>
            <a:ext cx="11818096" cy="1264649"/>
          </a:xfrm>
          <a:prstGeom prst="rect">
            <a:avLst/>
          </a:prstGeom>
        </p:spPr>
        <p:txBody>
          <a:bodyPr/>
          <a:lstStyle/>
          <a:p>
            <a:r>
              <a:t>When statement can also evaluate multiple variables - one per each logic branch</a:t>
            </a:r>
          </a:p>
        </p:txBody>
      </p:sp>
      <p:sp>
        <p:nvSpPr>
          <p:cNvPr id="501" name="When statement"/>
          <p:cNvSpPr txBox="1">
            <a:spLocks noGrp="1"/>
          </p:cNvSpPr>
          <p:nvPr>
            <p:ph type="title"/>
          </p:nvPr>
        </p:nvSpPr>
        <p:spPr>
          <a:prstGeom prst="rect">
            <a:avLst/>
          </a:prstGeom>
        </p:spPr>
        <p:txBody>
          <a:bodyPr/>
          <a:lstStyle/>
          <a:p>
            <a:r>
              <a:rPr/>
              <a:t>When </a:t>
            </a:r>
            <a:r>
              <a:rPr lang="en-US"/>
              <a:t>S</a:t>
            </a:r>
            <a:r>
              <a:rPr/>
              <a:t>tatement</a:t>
            </a:r>
          </a:p>
        </p:txBody>
      </p:sp>
      <p:grpSp>
        <p:nvGrpSpPr>
          <p:cNvPr id="504" name="var intVar = 1 // can be reassigned anytime (mutable)…"/>
          <p:cNvGrpSpPr/>
          <p:nvPr/>
        </p:nvGrpSpPr>
        <p:grpSpPr>
          <a:xfrm>
            <a:off x="535729" y="776223"/>
            <a:ext cx="6819666" cy="7505130"/>
            <a:chOff x="0" y="-1"/>
            <a:chExt cx="11602865" cy="7505128"/>
          </a:xfrm>
        </p:grpSpPr>
        <p:sp>
          <p:nvSpPr>
            <p:cNvPr id="502" name="Rectangle"/>
            <p:cNvSpPr/>
            <p:nvPr/>
          </p:nvSpPr>
          <p:spPr>
            <a:xfrm>
              <a:off x="0" y="1518573"/>
              <a:ext cx="11602865" cy="4467982"/>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endParaRPr/>
            </a:p>
          </p:txBody>
        </p:sp>
        <p:sp>
          <p:nvSpPr>
            <p:cNvPr id="503" name="val intVar = 5…"/>
            <p:cNvSpPr txBox="1"/>
            <p:nvPr/>
          </p:nvSpPr>
          <p:spPr>
            <a:xfrm>
              <a:off x="444495" y="-1"/>
              <a:ext cx="10310214" cy="7505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a:defRPr sz="2800">
                  <a:latin typeface="Consolas"/>
                  <a:ea typeface="Consolas"/>
                  <a:cs typeface="Consolas"/>
                  <a:sym typeface="Consolas"/>
                </a:defRPr>
              </a:pPr>
              <a:r>
                <a:rPr b="1" err="1"/>
                <a:t>val intVar = 5</a:t>
              </a:r>
            </a:p>
            <a:p>
              <a:pPr>
                <a:defRPr sz="2800">
                  <a:latin typeface="Consolas"/>
                  <a:ea typeface="Consolas"/>
                  <a:cs typeface="Consolas"/>
                  <a:sym typeface="Consolas"/>
                </a:defRPr>
              </a:pPr>
              <a:r>
                <a:rPr b="1" err="1"/>
                <a:t>val intVar2 = 6</a:t>
              </a:r>
            </a:p>
            <a:p>
              <a:pPr>
                <a:defRPr sz="2800">
                  <a:latin typeface="Consolas"/>
                  <a:ea typeface="Consolas"/>
                  <a:cs typeface="Consolas"/>
                  <a:sym typeface="Consolas"/>
                </a:defRPr>
              </a:pPr>
              <a:r>
                <a:rPr b="1"/>
                <a:t>when {</a:t>
              </a:r>
            </a:p>
            <a:p>
              <a:pPr lvl="1">
                <a:defRPr sz="2800">
                  <a:latin typeface="Consolas"/>
                  <a:ea typeface="Consolas"/>
                  <a:cs typeface="Consolas"/>
                  <a:sym typeface="Consolas"/>
                </a:defRPr>
              </a:pPr>
              <a:r>
                <a:rPr b="1"/>
                <a:t>  intVar == 5 -&gt; {</a:t>
              </a:r>
            </a:p>
            <a:p>
              <a:pPr lvl="1">
                <a:defRPr sz="2800">
                  <a:latin typeface="Consolas"/>
                  <a:ea typeface="Consolas"/>
                  <a:cs typeface="Consolas"/>
                  <a:sym typeface="Consolas"/>
                </a:defRPr>
              </a:pPr>
              <a:r>
                <a:rPr b="1"/>
                <a:t>    println(</a:t>
              </a:r>
              <a:r>
                <a:rPr lang="bg-BG" b="1"/>
                <a:t>"</a:t>
              </a:r>
              <a:r>
                <a:rPr b="1"/>
                <a:t>1</a:t>
              </a:r>
              <a:r>
                <a:rPr lang="bg-BG" b="1"/>
                <a:t>"</a:t>
              </a:r>
              <a:r>
                <a:rPr b="1"/>
                <a:t>)</a:t>
              </a:r>
            </a:p>
            <a:p>
              <a:pPr lvl="1">
                <a:defRPr sz="2800">
                  <a:latin typeface="Consolas"/>
                  <a:ea typeface="Consolas"/>
                  <a:cs typeface="Consolas"/>
                  <a:sym typeface="Consolas"/>
                </a:defRPr>
              </a:pPr>
              <a:r>
                <a:rPr b="1"/>
                <a:t>  }</a:t>
              </a:r>
            </a:p>
            <a:p>
              <a:pPr lvl="1">
                <a:defRPr sz="2800">
                  <a:latin typeface="Consolas"/>
                  <a:ea typeface="Consolas"/>
                  <a:cs typeface="Consolas"/>
                  <a:sym typeface="Consolas"/>
                </a:defRPr>
              </a:pPr>
              <a:r>
                <a:rPr b="1"/>
                <a:t>  intVar2 == 6 -&gt; println(</a:t>
              </a:r>
              <a:r>
                <a:rPr lang="bg-BG" b="1"/>
                <a:t>"</a:t>
              </a:r>
              <a:r>
                <a:rPr b="1"/>
                <a:t>2</a:t>
              </a:r>
              <a:r>
                <a:rPr lang="bg-BG" b="1"/>
                <a:t>"</a:t>
              </a:r>
              <a:r>
                <a:rPr b="1"/>
                <a:t>)</a:t>
              </a:r>
            </a:p>
            <a:p>
              <a:pPr lvl="1">
                <a:defRPr sz="2800">
                  <a:latin typeface="Consolas"/>
                  <a:ea typeface="Consolas"/>
                  <a:cs typeface="Consolas"/>
                  <a:sym typeface="Consolas"/>
                </a:defRPr>
              </a:pPr>
              <a:r>
                <a:rPr b="1"/>
                <a:t>  …</a:t>
              </a:r>
            </a:p>
            <a:p>
              <a:pPr lvl="2">
                <a:defRPr sz="2800">
                  <a:latin typeface="Consolas"/>
                  <a:ea typeface="Consolas"/>
                  <a:cs typeface="Consolas"/>
                  <a:sym typeface="Consolas"/>
                </a:defRPr>
              </a:pPr>
              <a:r>
                <a:rPr b="1"/>
                <a:t>  else -&gt; println(</a:t>
              </a:r>
              <a:r>
                <a:rPr lang="bg-BG" b="1"/>
                <a:t>"</a:t>
              </a:r>
              <a:r>
                <a:rPr b="1"/>
                <a:t>-1</a:t>
              </a:r>
              <a:r>
                <a:rPr lang="bg-BG" b="1"/>
                <a:t>"</a:t>
              </a:r>
              <a:r>
                <a:rPr b="1"/>
                <a:t>)</a:t>
              </a:r>
            </a:p>
            <a:p>
              <a:pPr lvl="1">
                <a:defRPr sz="2800">
                  <a:latin typeface="Consolas"/>
                  <a:ea typeface="Consolas"/>
                  <a:cs typeface="Consolas"/>
                  <a:sym typeface="Consolas"/>
                </a:defRPr>
              </a:pPr>
              <a:r>
                <a:rPr b="1"/>
                <a:t>}</a:t>
              </a:r>
            </a:p>
          </p:txBody>
        </p:sp>
      </p:grpSp>
    </p:spTree>
  </p:cSld>
  <p:clrMapOvr>
    <a:masterClrMapping/>
  </p:clrMapOvr>
  <p:transition spd="med"/>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6" name="Title 2"/>
          <p:cNvSpPr txBox="1">
            <a:spLocks noGrp="1"/>
          </p:cNvSpPr>
          <p:nvPr>
            <p:ph type="title"/>
          </p:nvPr>
        </p:nvSpPr>
        <p:spPr>
          <a:xfrm>
            <a:off x="190406" y="100748"/>
            <a:ext cx="9715594" cy="882657"/>
          </a:xfrm>
          <a:prstGeom prst="rect">
            <a:avLst/>
          </a:prstGeom>
        </p:spPr>
        <p:txBody>
          <a:bodyPr/>
          <a:lstStyle/>
          <a:p>
            <a:r>
              <a:t>Summary</a:t>
            </a:r>
          </a:p>
        </p:txBody>
      </p:sp>
      <p:grpSp>
        <p:nvGrpSpPr>
          <p:cNvPr id="510" name="Group 4"/>
          <p:cNvGrpSpPr/>
          <p:nvPr/>
        </p:nvGrpSpPr>
        <p:grpSpPr>
          <a:xfrm>
            <a:off x="272104" y="1397726"/>
            <a:ext cx="8300420" cy="5299566"/>
            <a:chExt cx="8300419" cy="5299564"/>
          </a:xfrm>
        </p:grpSpPr>
        <p:sp>
          <p:nvSpPr>
            <p:cNvPr id="507" name="CustomShape 5"/>
            <p:cNvSpPr/>
            <p:nvPr/>
          </p:nvSpPr>
          <p:spPr>
            <a:xfrm>
              <a:off x="0" y="-1"/>
              <a:ext cx="8300420" cy="5299565"/>
            </a:xfrm>
            <a:prstGeom prst="roundRect">
              <a:avLst>
                <a:gd name="adj" fmla="val 3968"/>
              </a:avLst>
            </a:prstGeom>
            <a:solidFill>
              <a:srgbClr val="234465"/>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508" name="CustomShape 6"/>
            <p:cNvSpPr/>
            <p:nvPr/>
          </p:nvSpPr>
          <p:spPr>
            <a:xfrm>
              <a:off x="176482" y="222119"/>
              <a:ext cx="170725" cy="4871884"/>
            </a:xfrm>
            <a:prstGeom prst="roundRect">
              <a:avLst>
                <a:gd name="adj" fmla="val 50000"/>
              </a:avLst>
            </a:prstGeom>
            <a:solidFill>
              <a:srgbClr val="D9D9D9">
                <a:alpha val="41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sp>
          <p:nvSpPr>
            <p:cNvPr id="509" name="CustomShape 7"/>
            <p:cNvSpPr/>
            <p:nvPr/>
          </p:nvSpPr>
          <p:spPr>
            <a:xfrm rot="5400000">
              <a:off x="7510634" y="285969"/>
              <a:ext cx="729002" cy="520302"/>
            </a:xfrm>
            <a:custGeom>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3799" y="5125"/>
                  </a:lnTo>
                  <a:lnTo>
                    <a:pt x="3799" y="17801"/>
                  </a:lnTo>
                  <a:lnTo>
                    <a:pt x="0" y="21600"/>
                  </a:lnTo>
                  <a:close/>
                </a:path>
              </a:pathLst>
            </a:custGeom>
            <a:solidFill>
              <a:srgbClr val="535353">
                <a:alpha val="23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endParaRPr/>
            </a:p>
          </p:txBody>
        </p:sp>
      </p:grpSp>
      <p:sp>
        <p:nvSpPr>
          <p:cNvPr id="511" name="TextBox 8"/>
          <p:cNvSpPr txBox="1"/>
          <p:nvPr/>
        </p:nvSpPr>
        <p:spPr>
          <a:xfrm>
            <a:off x="838243" y="1579345"/>
            <a:ext cx="7578781" cy="3498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marL="457200" indent="-457200" defTabSz="877275">
              <a:spcBef>
                <a:spcPts val="400"/>
              </a:spcBef>
              <a:buClr>
                <a:srgbClr val="FFFFFF"/>
              </a:buClr>
              <a:buSzTx/>
              <a:buChar char="▪"/>
              <a:defRPr sz="3400" b="1">
                <a:solidFill>
                  <a:schemeClr val="accent1"/>
                </a:solidFill>
              </a:defRPr>
            </a:pPr>
            <a:r>
              <a:rPr b="0">
                <a:solidFill>
                  <a:srgbClr val="FFFFFF"/>
                </a:solidFill>
              </a:rPr>
              <a:t>Different collections for different purposes</a:t>
            </a:r>
          </a:p>
          <a:p>
            <a:pPr marL="457200" indent="-457200" defTabSz="877275">
              <a:spcBef>
                <a:spcPts val="400"/>
              </a:spcBef>
              <a:buSzTx/>
              <a:buChar char="▪"/>
              <a:defRPr sz="3400">
                <a:solidFill>
                  <a:srgbClr val="FFFFFF"/>
                </a:solidFill>
              </a:defRPr>
            </a:pPr>
            <a:r>
              <a:rPr/>
              <a:t>Each conditional expression is for a specific control flow</a:t>
            </a:r>
          </a:p>
          <a:p>
            <a:pPr marL="457200" indent="-457200" defTabSz="877275">
              <a:spcBef>
                <a:spcPts val="400"/>
              </a:spcBef>
              <a:buSzTx/>
              <a:buChar char="▪"/>
              <a:defRPr sz="3400">
                <a:solidFill>
                  <a:srgbClr val="FFFFFF"/>
                </a:solidFill>
              </a:defRPr>
            </a:pPr>
            <a:r>
              <a:rPr/>
              <a:t>Control flows and expressions can be adjusted to our needs via labels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5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5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uiExpand="1" build="p" bldLvl="5" advAuto="0"/>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6" name="Questions"/>
          <p:cNvSpPr txBox="1">
            <a:spLocks noGrp="1"/>
          </p:cNvSpPr>
          <p:nvPr>
            <p:ph type="title"/>
          </p:nvPr>
        </p:nvSpPr>
        <p:spPr>
          <a:xfrm>
            <a:off x="809626" y="703242"/>
            <a:ext cx="5916376"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Текстов контейнер 4">
            <a:extLst>
              <a:ext uri="{FF2B5EF4-FFF2-40B4-BE49-F238E27FC236}">
                <a16:creationId xmlns:a16="http://schemas.microsoft.com/office/drawing/2014/main" id="{0FC763AB-93E5-A273-D613-C29FED3A40A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err="1"/>
              <a:t>SoftUni Diamond Partners</a:t>
            </a:r>
            <a:endParaRPr lang="bg-BG"/>
          </a:p>
        </p:txBody>
      </p:sp>
      <p:pic>
        <p:nvPicPr>
          <p:cNvPr id="17" name="Picture 16" descr="Graphical user interface, text, application&#10;&#10;Description automatically generated">
            <a:hlinkClick r:id="rId3"/>
            <a:extLst>
              <a:ext uri="{FF2B5EF4-FFF2-40B4-BE49-F238E27FC236}">
                <a16:creationId xmlns:a16="http://schemas.microsoft.com/office/drawing/2014/main" id="{817217D7-0BF6-4D9E-8E3B-E4C13EC5C3A5}"/>
              </a:ext>
            </a:extLst>
          </p:cNvPr>
          <p:cNvPicPr>
            <a:picLocks noChangeAspect="1"/>
          </p:cNvPicPr>
          <p:nvPr/>
        </p:nvPicPr>
        <p:blipFill>
          <a:blip r:embed="rId2">
            <a:extLst>
              <a:ext uri="{28A0092B-C50C-407E-A947-70E740481C1C}">
                <a14:useLocalDpi xmlns:a14="http://schemas.microsoft.com/office/drawing/2010/main" val="0"/>
              </a:ext>
            </a:extLst>
          </a:blip>
          <a:srcRect l="8432" t="2384" r="19064" b="23051"/>
          <a:stretch>
            <a:fillRect/>
          </a:stretch>
        </p:blipFill>
        <p:spPr>
          <a:xfrm>
            <a:off x="381946" y="2823602"/>
            <a:ext cx="2217855" cy="1092173"/>
          </a:xfrm>
          <a:prstGeom prst="rect">
            <a:avLst/>
          </a:prstGeom>
        </p:spPr>
      </p:pic>
      <p:pic>
        <p:nvPicPr>
          <p:cNvPr id="20" name="Picture 19" descr="Text&#10;&#10;Description automatically generated with low confidence">
            <a:hlinkClick r:id="rId5"/>
            <a:extLst>
              <a:ext uri="{FF2B5EF4-FFF2-40B4-BE49-F238E27FC236}">
                <a16:creationId xmlns:a16="http://schemas.microsoft.com/office/drawing/2014/main" id="{04A6A894-8A9A-4E5B-88D1-24F9A2F84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091" y="959652"/>
            <a:ext cx="2089504" cy="1639964"/>
          </a:xfrm>
          <a:prstGeom prst="rect">
            <a:avLst/>
          </a:prstGeom>
        </p:spPr>
      </p:pic>
      <p:pic>
        <p:nvPicPr>
          <p:cNvPr id="25" name="Picture 24" descr="Graphical user interface&#10;&#10;Description automatically generated with low confidence">
            <a:hlinkClick r:id="rId7"/>
            <a:extLst>
              <a:ext uri="{FF2B5EF4-FFF2-40B4-BE49-F238E27FC236}">
                <a16:creationId xmlns:a16="http://schemas.microsoft.com/office/drawing/2014/main" id="{83257898-7623-4DC1-92DC-C5AD2AC74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0637" y="1357226"/>
            <a:ext cx="2045805" cy="2515334"/>
          </a:xfrm>
          <a:prstGeom prst="rect">
            <a:avLst/>
          </a:prstGeom>
        </p:spPr>
      </p:pic>
      <p:pic>
        <p:nvPicPr>
          <p:cNvPr id="27" name="Picture 26" descr="Logo&#10;&#10;Description automatically generated with low confidence">
            <a:hlinkClick r:id="rId9"/>
            <a:extLst>
              <a:ext uri="{FF2B5EF4-FFF2-40B4-BE49-F238E27FC236}">
                <a16:creationId xmlns:a16="http://schemas.microsoft.com/office/drawing/2014/main" id="{C179D76D-17E7-4F4E-9808-BBF903658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0322" y="2823602"/>
            <a:ext cx="4755073" cy="876716"/>
          </a:xfrm>
          <a:prstGeom prst="rect">
            <a:avLst/>
          </a:prstGeom>
        </p:spPr>
      </p:pic>
      <p:pic>
        <p:nvPicPr>
          <p:cNvPr id="30" name="Picture 29" descr="Logo&#10;&#10;Description automatically generated">
            <a:hlinkClick r:id="rId11"/>
            <a:extLst>
              <a:ext uri="{FF2B5EF4-FFF2-40B4-BE49-F238E27FC236}">
                <a16:creationId xmlns:a16="http://schemas.microsoft.com/office/drawing/2014/main" id="{93F033DD-94F4-4599-9D64-B6A8BF4646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607" y="1200786"/>
            <a:ext cx="1824182" cy="1276927"/>
          </a:xfrm>
          <a:prstGeom prst="rect">
            <a:avLst/>
          </a:prstGeom>
        </p:spPr>
      </p:pic>
      <p:pic>
        <p:nvPicPr>
          <p:cNvPr id="22" name="Picture 21" descr="Text&#10;&#10;Description automatically generated with low confidence">
            <a:hlinkClick r:id="rId13"/>
            <a:extLst>
              <a:ext uri="{FF2B5EF4-FFF2-40B4-BE49-F238E27FC236}">
                <a16:creationId xmlns:a16="http://schemas.microsoft.com/office/drawing/2014/main" id="{2D9A9160-CFB1-4198-B631-320EFBF99E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81922" y="1707370"/>
            <a:ext cx="2376275" cy="535946"/>
          </a:xfrm>
          <a:prstGeom prst="rect">
            <a:avLst/>
          </a:prstGeom>
        </p:spPr>
      </p:pic>
      <p:pic>
        <p:nvPicPr>
          <p:cNvPr id="21" name="Picture 20" descr="Logo, company name&#10;&#10;Description automatically generated">
            <a:hlinkClick r:id="rId15"/>
            <a:extLst>
              <a:ext uri="{FF2B5EF4-FFF2-40B4-BE49-F238E27FC236}">
                <a16:creationId xmlns:a16="http://schemas.microsoft.com/office/drawing/2014/main" id="{B2C7AFA4-B03B-4F90-BCF5-42B64D45FD93}"/>
              </a:ext>
            </a:extLst>
          </p:cNvPr>
          <p:cNvPicPr>
            <a:picLocks noChangeAspect="1"/>
          </p:cNvPicPr>
          <p:nvPr/>
        </p:nvPicPr>
        <p:blipFill>
          <a:blip r:embed="rId14">
            <a:extLst>
              <a:ext uri="{28A0092B-C50C-407E-A947-70E740481C1C}">
                <a14:useLocalDpi xmlns:a14="http://schemas.microsoft.com/office/drawing/2010/main" val="0"/>
              </a:ext>
            </a:extLst>
          </a:blip>
          <a:srcRect l="15754" t="27513" r="15212" b="31480"/>
          <a:stretch>
            <a:fillRect/>
          </a:stretch>
        </p:blipFill>
        <p:spPr>
          <a:xfrm>
            <a:off x="493069" y="5808111"/>
            <a:ext cx="1704391" cy="759297"/>
          </a:xfrm>
          <a:prstGeom prst="rect">
            <a:avLst/>
          </a:prstGeom>
        </p:spPr>
      </p:pic>
      <p:pic>
        <p:nvPicPr>
          <p:cNvPr id="28" name="Picture 27" descr="A picture containing logo&#10;&#10;Description automatically generated">
            <a:hlinkClick r:id="rId17"/>
            <a:extLst>
              <a:ext uri="{FF2B5EF4-FFF2-40B4-BE49-F238E27FC236}">
                <a16:creationId xmlns:a16="http://schemas.microsoft.com/office/drawing/2014/main" id="{8D7EE580-66D1-490E-AB52-9AAD1973ADF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5038" y="4284907"/>
            <a:ext cx="1827471" cy="1092173"/>
          </a:xfrm>
          <a:prstGeom prst="rect">
            <a:avLst/>
          </a:prstGeom>
        </p:spPr>
      </p:pic>
      <p:pic>
        <p:nvPicPr>
          <p:cNvPr id="31" name="Picture 30" descr="Logo&#10;&#10;Description automatically generated">
            <a:hlinkClick r:id="rId19"/>
            <a:extLst>
              <a:ext uri="{FF2B5EF4-FFF2-40B4-BE49-F238E27FC236}">
                <a16:creationId xmlns:a16="http://schemas.microsoft.com/office/drawing/2014/main" id="{51539337-EA92-4DEC-B27C-1C96A708D3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88306" y="4167407"/>
            <a:ext cx="3711886" cy="1327171"/>
          </a:xfrm>
          <a:prstGeom prst="rect">
            <a:avLst/>
          </a:prstGeom>
        </p:spPr>
      </p:pic>
      <p:pic>
        <p:nvPicPr>
          <p:cNvPr id="32" name="Picture 31" descr="Logo&#10;&#10;Description automatically generated">
            <a:hlinkClick r:id="rId21"/>
            <a:extLst>
              <a:ext uri="{FF2B5EF4-FFF2-40B4-BE49-F238E27FC236}">
                <a16:creationId xmlns:a16="http://schemas.microsoft.com/office/drawing/2014/main" id="{F70938FD-B0F5-423E-8C2C-99B884B6B04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26186" y="5494578"/>
            <a:ext cx="2657856" cy="916485"/>
          </a:xfrm>
          <a:prstGeom prst="rect">
            <a:avLst/>
          </a:prstGeom>
        </p:spPr>
      </p:pic>
      <p:pic>
        <p:nvPicPr>
          <p:cNvPr id="33" name="Picture 32" descr="A picture containing logo&#10;&#10;Description automatically generated">
            <a:hlinkClick r:id="rId23"/>
            <a:extLst>
              <a:ext uri="{FF2B5EF4-FFF2-40B4-BE49-F238E27FC236}">
                <a16:creationId xmlns:a16="http://schemas.microsoft.com/office/drawing/2014/main" id="{FFB981A5-A282-4429-A0A1-AD728C38966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45856" y="5494578"/>
            <a:ext cx="2391414" cy="1145517"/>
          </a:xfrm>
          <a:prstGeom prst="rect">
            <a:avLst/>
          </a:prstGeom>
        </p:spPr>
      </p:pic>
      <p:pic>
        <p:nvPicPr>
          <p:cNvPr id="15" name="Picture 14" descr="Shape&#10;&#10;Description automatically generated with medium confidence">
            <a:hlinkClick r:id="rId25"/>
            <a:extLst>
              <a:ext uri="{FF2B5EF4-FFF2-40B4-BE49-F238E27FC236}">
                <a16:creationId xmlns:a16="http://schemas.microsoft.com/office/drawing/2014/main" id="{C54AECE5-A7C3-4F84-941E-EDAA4DCD24A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95028" y="4167407"/>
            <a:ext cx="2520171" cy="869659"/>
          </a:xfrm>
          <a:prstGeom prst="rect">
            <a:avLst/>
          </a:prstGeom>
        </p:spPr>
      </p:pic>
    </p:spTree>
    <p:extLst>
      <p:ext uri="{BB962C8B-B14F-4D97-AF65-F5344CB8AC3E}">
        <p14:creationId xmlns:p14="http://schemas.microsoft.com/office/powerpoint/2010/main" val="2490154775"/>
      </p:ext>
    </p:extLst>
  </p:cSld>
  <p:clrMapOvr>
    <a:masterClrMapping/>
  </p:clrMapOvr>
  <p:transition spd="med"/>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a:t>Educational Partners</a:t>
            </a:r>
          </a:p>
        </p:txBody>
      </p:sp>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2"/>
          </p:nvPr>
        </p:nvSpPr>
        <p:spPr/>
        <p:txBody>
          <a:bodyPr/>
          <a:lstStyle/>
          <a:p>
            <a:fld id="{2BF067CD-8E6B-4360-9AA8-C5DF2A48A6D1}" type="slidenum">
              <a:rPr lang="en-US" noProof="0" smtClean="0"/>
              <a:t>45</a:t>
            </a:fld>
            <a:endParaRPr lang="en-US" noProof="0"/>
          </a:p>
        </p:txBody>
      </p:sp>
      <p:pic>
        <p:nvPicPr>
          <p:cNvPr id="8" name="Picture 7">
            <a:hlinkClick r:id="rId3"/>
            <a:extLst>
              <a:ext uri="{FF2B5EF4-FFF2-40B4-BE49-F238E27FC236}">
                <a16:creationId xmlns:a16="http://schemas.microsoft.com/office/drawing/2014/main" id="{19D59668-3C9A-4BAE-83AF-92CB45919E32}"/>
              </a:ext>
            </a:extLst>
          </p:cNvPr>
          <p:cNvPicPr>
            <a:picLocks noChangeAspect="1"/>
          </p:cNvPicPr>
          <p:nvPr/>
        </p:nvPicPr>
        <p:blipFill>
          <a:blip r:embed="rId2"/>
          <a:stretch>
            <a:fillRect/>
          </a:stretch>
        </p:blipFill>
        <p:spPr>
          <a:xfrm>
            <a:off x="3908450" y="1883975"/>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p:transition spd="med"/>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8" name="CustomShape 1"/>
          <p:cNvSpPr txBox="1"/>
          <p:nvPr/>
        </p:nvSpPr>
        <p:spPr>
          <a:xfrm>
            <a:off x="262440" y="1178999"/>
            <a:ext cx="8550721" cy="5489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pPr marL="360360" indent="-359638">
              <a:spcBef>
                <a:spcPts val="600"/>
              </a:spcBef>
              <a:buClr>
                <a:srgbClr val="234465"/>
              </a:buClr>
              <a:buSzTx/>
              <a:buChar char="▪"/>
              <a:defRPr sz="3200" spc="-100"/>
            </a:pPr>
            <a:r>
              <a:t>Software University – High-Quality Education, Profession and Job for Software Developers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pPr>
            <a:r>
              <a:t>Software University Foundation</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pPr>
            <a:r>
              <a:t>Software University @ Facebook</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pPr>
            <a:r>
              <a:t>Software University Forums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defRPr>
            </a:pPr>
            <a:r>
              <a:rPr>
                <a:hlinkClick r:id="rId6"/>
              </a:rPr>
              <a:t>forum.softuni.bg</a:t>
            </a:r>
          </a:p>
        </p:txBody>
      </p:sp>
      <p:sp>
        <p:nvSpPr>
          <p:cNvPr id="519" name="CustomShape 2"/>
          <p:cNvSpPr txBox="1"/>
          <p:nvPr/>
        </p:nvSpPr>
        <p:spPr>
          <a:xfrm>
            <a:off x="244440" y="258628"/>
            <a:ext cx="9597961" cy="5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j-lt"/>
                <a:ea typeface="+mj-ea"/>
                <a:cs typeface="+mj-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Calibri"/>
              </a:defRPr>
            </a:lvl9pPr>
          </a:lstStyle>
          <a:p>
            <a:r>
              <a:t>Trainings @ Software University (SoftUni)</a:t>
            </a:r>
          </a:p>
        </p:txBody>
      </p:sp>
      <p:sp>
        <p:nvSpPr>
          <p:cNvPr id="520" name="CustomShape 3"/>
          <p:cNvSpPr txBox="1">
            <a:spLocks noGrp="1"/>
          </p:cNvSpPr>
          <p:nvPr>
            <p:ph type="sldNum" sz="quarter" idx="4294967295"/>
          </p:nvPr>
        </p:nvSpPr>
        <p:spPr>
          <a:xfrm>
            <a:off x="11888576" y="6576208"/>
            <a:ext cx="231181" cy="22707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46</a:t>
            </a:fld>
            <a:endParaRPr/>
          </a:p>
        </p:txBody>
      </p:sp>
    </p:spTree>
  </p:cSld>
  <p:clrMapOvr>
    <a:masterClrMapping/>
  </p:clrMapOvr>
  <p:transition spd="med"/>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2" name="Slide Number Placeholder 1"/>
          <p:cNvSpPr txBox="1">
            <a:spLocks noGrp="1"/>
          </p:cNvSpPr>
          <p:nvPr>
            <p:ph type="sldNum" sz="quarter" idx="4294967295"/>
          </p:nvPr>
        </p:nvSpPr>
        <p:spPr>
          <a:xfrm>
            <a:off x="11887566" y="6575487"/>
            <a:ext cx="232875"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fld id="{86CB4B4D-7CA3-9044-876B-883B54F8677D}" type="slidenum">
              <a:t>47</a:t>
            </a:fld>
            <a:endParaRPr/>
          </a:p>
        </p:txBody>
      </p:sp>
      <p:sp>
        <p:nvSpPr>
          <p:cNvPr id="523" name="Text Placeholder 2"/>
          <p:cNvSpPr txBox="1">
            <a:spLocks noGrp="1"/>
          </p:cNvSpPr>
          <p:nvPr>
            <p:ph type="body" idx="1"/>
          </p:nvPr>
        </p:nvSpPr>
        <p:spPr>
          <a:xfrm>
            <a:off x="190400" y="1196123"/>
            <a:ext cx="11818100" cy="5528769"/>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24"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25" name="Picture License" descr="Picture License"/>
          <p:cNvPicPr>
            <a:picLocks noChangeAspect="1"/>
          </p:cNvPicPr>
          <p:nvPr/>
        </p:nvPicPr>
        <p:blipFill>
          <a:blip r:embed="rId4"/>
          <a:stretch>
            <a:fillRect/>
          </a:stretch>
        </p:blipFill>
        <p:spPr>
          <a:xfrm>
            <a:off x="9745198" y="4445279"/>
            <a:ext cx="1930322" cy="2043002"/>
          </a:xfrm>
          <a:prstGeom prst="rect">
            <a:avLst/>
          </a:prstGeom>
          <a:ln w="12700">
            <a:miter lim="400000"/>
          </a:ln>
        </p:spPr>
      </p:pic>
    </p:spTree>
  </p:cSld>
  <p:clrMapOvr>
    <a:masterClrMapping/>
  </p:clrMapOvr>
  <p:transition spd="med"/>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4" name="https://softuni.org"/>
          <p:cNvSpPr txBox="1">
            <a:spLocks noGrp="1"/>
          </p:cNvSpPr>
          <p:nvPr>
            <p:ph type="body" sz="quarter" idx="1"/>
          </p:nvPr>
        </p:nvSpPr>
        <p:spPr>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35"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36"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37"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38" name="Swift Basics"/>
          <p:cNvSpPr txBox="1">
            <a:spLocks noGrp="1"/>
          </p:cNvSpPr>
          <p:nvPr>
            <p:ph type="title"/>
          </p:nvPr>
        </p:nvSpPr>
        <p:spPr>
          <a:xfrm>
            <a:off x="554182" y="321500"/>
            <a:ext cx="11083636" cy="882658"/>
          </a:xfrm>
          <a:prstGeom prst="rect">
            <a:avLst/>
          </a:prstGeom>
        </p:spPr>
        <p:txBody>
          <a:bodyPr/>
          <a:lstStyle/>
          <a:p>
            <a:r>
              <a:t>Android Development with Kotlin</a:t>
            </a:r>
          </a:p>
        </p:txBody>
      </p:sp>
      <p:sp>
        <p:nvSpPr>
          <p:cNvPr id="439" name="Swift Basics"/>
          <p:cNvSpPr txBox="1"/>
          <p:nvPr/>
        </p:nvSpPr>
        <p:spPr>
          <a:xfrm>
            <a:off x="554182" y="1029366"/>
            <a:ext cx="11083636" cy="88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Kotlin Advanced Syntax</a:t>
            </a:r>
          </a:p>
        </p:txBody>
      </p:sp>
    </p:spTree>
  </p:cSld>
  <p:clrMapOvr>
    <a:masterClrMapping/>
  </p:clrMapOvr>
  <p:transition spd="med"/>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1" name="Content Placeholder 2"/>
          <p:cNvSpPr txBox="1">
            <a:spLocks noGrp="1"/>
          </p:cNvSpPr>
          <p:nvPr>
            <p:ph type="body" idx="1"/>
          </p:nvPr>
        </p:nvSpPr>
        <p:spPr>
          <a:xfrm>
            <a:off x="190399" y="1196122"/>
            <a:ext cx="11818102" cy="5528771"/>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42" name="Title 3"/>
          <p:cNvSpPr txBox="1">
            <a:spLocks noGrp="1"/>
          </p:cNvSpPr>
          <p:nvPr>
            <p:ph type="title"/>
          </p:nvPr>
        </p:nvSpPr>
        <p:spPr>
          <a:xfrm>
            <a:off x="191943" y="83165"/>
            <a:ext cx="9503573" cy="882654"/>
          </a:xfrm>
          <a:prstGeom prst="rect">
            <a:avLst/>
          </a:prstGeom>
        </p:spPr>
        <p:txBody>
          <a:bodyPr/>
          <a:lstStyle/>
          <a:p>
            <a:r>
              <a:t>Questions?</a:t>
            </a:r>
          </a:p>
        </p:txBody>
      </p:sp>
      <p:sp>
        <p:nvSpPr>
          <p:cNvPr id="443" name="Slide Number"/>
          <p:cNvSpPr txBox="1">
            <a:spLocks noGrp="1"/>
          </p:cNvSpPr>
          <p:nvPr>
            <p:ph type="sldNum" sz="quarter" idx="4294967295"/>
          </p:nvPr>
        </p:nvSpPr>
        <p:spPr>
          <a:xfrm>
            <a:off x="11951934" y="6575487"/>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Tree>
  </p:cSld>
  <p:clrMapOvr>
    <a:masterClrMapping/>
  </p:clrMapOvr>
  <p:transition spd="med"/>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7"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438" name="Modern, intuitive, powerful programming language…"/>
          <p:cNvSpPr txBox="1">
            <a:spLocks noGrp="1"/>
          </p:cNvSpPr>
          <p:nvPr>
            <p:ph type="body" idx="1"/>
          </p:nvPr>
        </p:nvSpPr>
        <p:spPr>
          <a:xfrm>
            <a:off x="2141143" y="1028901"/>
            <a:ext cx="9730381" cy="5546589"/>
          </a:xfrm>
          <a:prstGeom prst="rect">
            <a:avLst/>
          </a:prstGeom>
        </p:spPr>
        <p:txBody>
          <a:bodyPr/>
          <a:lstStyle/>
          <a:p>
            <a:pPr>
              <a:defRPr sz="3400"/>
            </a:pPr>
            <a:r>
              <a:rPr/>
              <a:t>Programming language for </a:t>
            </a:r>
            <a:r>
              <a:rPr b="1"/>
              <a:t>Android apps development</a:t>
            </a:r>
          </a:p>
          <a:p>
            <a:pPr>
              <a:defRPr sz="3400"/>
            </a:pPr>
            <a:r>
              <a:rPr/>
              <a:t>Used for building apps for </a:t>
            </a:r>
            <a:r>
              <a:rPr b="1"/>
              <a:t>Android-powered</a:t>
            </a:r>
            <a:r>
              <a:rPr/>
              <a:t> mobile devices and wearables</a:t>
            </a:r>
          </a:p>
          <a:p>
            <a:pPr>
              <a:defRPr sz="3400"/>
            </a:pPr>
            <a:r>
              <a:rPr/>
              <a:t>Built to </a:t>
            </a:r>
            <a:r>
              <a:rPr b="1"/>
              <a:t>replace Java </a:t>
            </a:r>
            <a:r>
              <a:rPr/>
              <a:t>and </a:t>
            </a:r>
            <a:r>
              <a:rPr b="1"/>
              <a:t>handle its drawbacks</a:t>
            </a:r>
          </a:p>
          <a:p>
            <a:pPr>
              <a:defRPr sz="3400"/>
            </a:pPr>
            <a:r>
              <a:rPr/>
              <a:t>Fast learning curve due to </a:t>
            </a:r>
            <a:r>
              <a:rPr b="1"/>
              <a:t>improved syntax and ease of use</a:t>
            </a:r>
          </a:p>
          <a:p>
            <a:pPr>
              <a:defRPr sz="3400"/>
            </a:pPr>
            <a:r>
              <a:rPr/>
              <a:t>Statically-typed language (with type inference)</a:t>
            </a:r>
          </a:p>
          <a:p>
            <a:pPr>
              <a:defRPr sz="3400"/>
            </a:pPr>
            <a:r>
              <a:rPr b="1"/>
              <a:t>NO SEMICOLONS</a:t>
            </a:r>
          </a:p>
        </p:txBody>
      </p:sp>
      <p:sp>
        <p:nvSpPr>
          <p:cNvPr id="439" name="What is Swift?"/>
          <p:cNvSpPr txBox="1">
            <a:spLocks noGrp="1"/>
          </p:cNvSpPr>
          <p:nvPr>
            <p:ph type="title"/>
          </p:nvPr>
        </p:nvSpPr>
        <p:spPr>
          <a:xfrm>
            <a:off x="1296956" y="100748"/>
            <a:ext cx="8625521" cy="882657"/>
          </a:xfrm>
          <a:prstGeom prst="rect">
            <a:avLst/>
          </a:prstGeom>
        </p:spPr>
        <p:txBody>
          <a:bodyPr/>
          <a:lstStyle/>
          <a:p>
            <a:r>
              <a:t>What is Kotlin?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43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43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fill="hold"/>
                                        <p:tgtEl>
                                          <p:spTgt spid="4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uiExpand="1" build="p" bldLvl="5" advAuto="0"/>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5" name="Text Placeholder 1"/>
          <p:cNvSpPr txBox="1">
            <a:spLocks noGrp="1"/>
          </p:cNvSpPr>
          <p:nvPr>
            <p:ph type="body" idx="1"/>
          </p:nvPr>
        </p:nvSpPr>
        <p:spPr>
          <a:xfrm>
            <a:off x="190406" y="1329229"/>
            <a:ext cx="11818102" cy="5528771"/>
          </a:xfrm>
          <a:prstGeom prst="rect">
            <a:avLst/>
          </a:prstGeom>
        </p:spPr>
        <p:txBody>
          <a:bodyPr>
            <a:normAutofit/>
          </a:bodyPr>
          <a:lstStyle/>
          <a:p>
            <a:pPr defTabSz="526365">
              <a:lnSpc>
                <a:spcPct val="84000"/>
              </a:lnSpc>
              <a:spcBef>
                <a:spcPts val="300"/>
              </a:spcBef>
              <a:defRPr sz="1920"/>
            </a:pPr>
            <a:r>
              <a:rPr sz="3400"/>
              <a:t>What is a function?</a:t>
            </a:r>
          </a:p>
          <a:p>
            <a:pPr defTabSz="526365">
              <a:lnSpc>
                <a:spcPct val="84000"/>
              </a:lnSpc>
              <a:spcBef>
                <a:spcPts val="300"/>
              </a:spcBef>
              <a:defRPr sz="1920"/>
            </a:pPr>
            <a:r>
              <a:rPr sz="3400"/>
              <a:t>Basic Functions</a:t>
            </a:r>
          </a:p>
          <a:p>
            <a:pPr marL="722947" lvl="1" indent="-457200" defTabSz="526365">
              <a:lnSpc>
                <a:spcPct val="84000"/>
              </a:lnSpc>
              <a:spcBef>
                <a:spcPts val="300"/>
              </a:spcBef>
              <a:defRPr sz="1920"/>
            </a:pPr>
            <a:r>
              <a:rPr sz="3400"/>
              <a:t>Function parameters</a:t>
            </a:r>
          </a:p>
          <a:p>
            <a:pPr marL="722947" lvl="1" indent="-457200" defTabSz="526365">
              <a:lnSpc>
                <a:spcPct val="84000"/>
              </a:lnSpc>
              <a:spcBef>
                <a:spcPts val="300"/>
              </a:spcBef>
              <a:defRPr sz="1920"/>
            </a:pPr>
            <a:r>
              <a:rPr sz="3400"/>
              <a:t>Functions according to return value</a:t>
            </a:r>
          </a:p>
          <a:p>
            <a:pPr marL="722947" lvl="1" indent="-457200" defTabSz="526365">
              <a:lnSpc>
                <a:spcPct val="84000"/>
              </a:lnSpc>
              <a:spcBef>
                <a:spcPts val="300"/>
              </a:spcBef>
              <a:defRPr sz="1920"/>
            </a:pPr>
            <a:r>
              <a:rPr sz="3400"/>
              <a:t>Functions according to declaration</a:t>
            </a:r>
          </a:p>
          <a:p>
            <a:pPr defTabSz="526365">
              <a:lnSpc>
                <a:spcPct val="84000"/>
              </a:lnSpc>
              <a:spcBef>
                <a:spcPts val="300"/>
              </a:spcBef>
              <a:defRPr sz="1920"/>
            </a:pPr>
            <a:r>
              <a:rPr sz="3400"/>
              <a:t>Lambda functions</a:t>
            </a:r>
          </a:p>
          <a:p>
            <a:pPr marL="722947" lvl="1" indent="-457200" defTabSz="526365">
              <a:lnSpc>
                <a:spcPct val="84000"/>
              </a:lnSpc>
              <a:spcBef>
                <a:spcPts val="300"/>
              </a:spcBef>
              <a:defRPr sz="1920"/>
            </a:pPr>
            <a:r>
              <a:rPr sz="3400"/>
              <a:t>What is lambda function ?</a:t>
            </a:r>
          </a:p>
          <a:p>
            <a:pPr marL="722947" lvl="1" indent="-457200" defTabSz="526365">
              <a:lnSpc>
                <a:spcPct val="84000"/>
              </a:lnSpc>
              <a:spcBef>
                <a:spcPts val="300"/>
              </a:spcBef>
              <a:defRPr sz="1920"/>
            </a:pPr>
            <a:r>
              <a:rPr sz="3400"/>
              <a:t>Syntax</a:t>
            </a:r>
          </a:p>
          <a:p>
            <a:pPr defTabSz="526365">
              <a:lnSpc>
                <a:spcPct val="84000"/>
              </a:lnSpc>
              <a:spcBef>
                <a:spcPts val="300"/>
              </a:spcBef>
              <a:defRPr sz="1920"/>
            </a:pPr>
            <a:r>
              <a:rPr sz="3400"/>
              <a:t>Extension functions</a:t>
            </a:r>
          </a:p>
        </p:txBody>
      </p:sp>
      <p:sp>
        <p:nvSpPr>
          <p:cNvPr id="446"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47" name="Slide Number"/>
          <p:cNvSpPr txBox="1">
            <a:spLocks noGrp="1"/>
          </p:cNvSpPr>
          <p:nvPr>
            <p:ph type="sldNum" sz="quarter" idx="4294967295"/>
          </p:nvPr>
        </p:nvSpPr>
        <p:spPr>
          <a:xfrm>
            <a:off x="12023725" y="6575425"/>
            <a:ext cx="219999" cy="3330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t>50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45">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45">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45">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45">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45">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1" nodeType="afterEffect">
                                  <p:stCondLst>
                                    <p:cond delay="0"/>
                                  </p:stCondLst>
                                  <p:childTnLst>
                                    <p:set>
                                      <p:cBhvr>
                                        <p:cTn id="20" fill="hold"/>
                                        <p:tgtEl>
                                          <p:spTgt spid="445">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1" nodeType="afterEffect">
                                  <p:stCondLst>
                                    <p:cond delay="0"/>
                                  </p:stCondLst>
                                  <p:childTnLst>
                                    <p:set>
                                      <p:cBhvr>
                                        <p:cTn id="23" fill="hold"/>
                                        <p:tgtEl>
                                          <p:spTgt spid="445">
                                            <p:txEl>
                                              <p:pRg st="5" end="5"/>
                                            </p:txEl>
                                          </p:spTgt>
                                        </p:tgtEl>
                                        <p:attrNameLst>
                                          <p:attrName>style.visibility</p:attrName>
                                        </p:attrNameLst>
                                      </p:cBhvr>
                                      <p:to>
                                        <p:strVal val="visible"/>
                                      </p:to>
                                    </p:set>
                                  </p:childTnLst>
                                </p:cTn>
                              </p:par>
                            </p:childTnLst>
                          </p:cTn>
                        </p:par>
                        <p:par>
                          <p:cTn id="24" fill="hold" nodeType="afterGroup">
                            <p:stCondLst>
                              <p:cond delay="0"/>
                            </p:stCondLst>
                            <p:childTnLst>
                              <p:par>
                                <p:cTn id="25" presetID="1" presetClass="entr" presetSubtype="0" fill="hold" grpId="1" nodeType="afterEffect">
                                  <p:stCondLst>
                                    <p:cond delay="0"/>
                                  </p:stCondLst>
                                  <p:childTnLst>
                                    <p:set>
                                      <p:cBhvr>
                                        <p:cTn id="26" fill="hold"/>
                                        <p:tgtEl>
                                          <p:spTgt spid="445">
                                            <p:txEl>
                                              <p:pRg st="6" end="6"/>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1" nodeType="afterEffect">
                                  <p:stCondLst>
                                    <p:cond delay="0"/>
                                  </p:stCondLst>
                                  <p:childTnLst>
                                    <p:set>
                                      <p:cBhvr>
                                        <p:cTn id="29" fill="hold"/>
                                        <p:tgtEl>
                                          <p:spTgt spid="445">
                                            <p:txEl>
                                              <p:pRg st="7" end="7"/>
                                            </p:txEl>
                                          </p:spTgt>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grpId="1" nodeType="afterEffect">
                                  <p:stCondLst>
                                    <p:cond delay="0"/>
                                  </p:stCondLst>
                                  <p:childTnLst>
                                    <p:set>
                                      <p:cBhvr>
                                        <p:cTn id="32" fill="hold"/>
                                        <p:tgtEl>
                                          <p:spTgt spid="4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1" uiExpand="1" build="p" bldLvl="5" animBg="1" advAuto="0"/>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9" name="What is Kotlin?"/>
          <p:cNvSpPr txBox="1">
            <a:spLocks noGrp="1"/>
          </p:cNvSpPr>
          <p:nvPr>
            <p:ph type="body" sz="quarter" idx="1"/>
          </p:nvPr>
        </p:nvSpPr>
        <p:spPr>
          <a:xfrm>
            <a:off x="615109" y="5585916"/>
            <a:ext cx="10961783" cy="768086"/>
          </a:xfrm>
          <a:prstGeom prst="rect">
            <a:avLst/>
          </a:prstGeom>
        </p:spPr>
        <p:txBody>
          <a:bodyPr/>
          <a:lstStyle/>
          <a:p>
            <a:r>
              <a:t>What is a function?</a:t>
            </a:r>
          </a:p>
        </p:txBody>
      </p:sp>
      <p:sp>
        <p:nvSpPr>
          <p:cNvPr id="450" name="Kotlin Basics"/>
          <p:cNvSpPr txBox="1">
            <a:spLocks noGrp="1"/>
          </p:cNvSpPr>
          <p:nvPr>
            <p:ph type="title"/>
          </p:nvPr>
        </p:nvSpPr>
        <p:spPr>
          <a:xfrm>
            <a:off x="615109" y="4704824"/>
            <a:ext cx="10961783" cy="768087"/>
          </a:xfrm>
          <a:prstGeom prst="rect">
            <a:avLst/>
          </a:prstGeom>
        </p:spPr>
        <p:txBody>
          <a:bodyPr/>
          <a:lstStyle>
            <a:lvl1pPr>
              <a:defRPr sz="4200"/>
            </a:lvl1pPr>
          </a:lstStyle>
          <a:p>
            <a:r>
              <a:t>Kotlin Basics</a:t>
            </a:r>
          </a:p>
        </p:txBody>
      </p:sp>
      <p:grpSp>
        <p:nvGrpSpPr>
          <p:cNvPr id="453" name="Group 3"/>
          <p:cNvGrpSpPr/>
          <p:nvPr/>
        </p:nvGrpSpPr>
        <p:grpSpPr>
          <a:xfrm>
            <a:off x="4075609" y="841245"/>
            <a:ext cx="3950211" cy="3678508"/>
            <a:chOff x="0" y="-1"/>
            <a:chExt cx="3950210" cy="3678506"/>
          </a:xfrm>
        </p:grpSpPr>
        <p:sp>
          <p:nvSpPr>
            <p:cNvPr id="451" name="Flowchart: Connector 2"/>
            <p:cNvSpPr/>
            <p:nvPr/>
          </p:nvSpPr>
          <p:spPr>
            <a:xfrm>
              <a:off x="-1" y="-2"/>
              <a:ext cx="3950211" cy="3678508"/>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52" name="Picture 3" descr="Picture 3"/>
            <p:cNvPicPr>
              <a:picLocks noChangeAspect="1"/>
            </p:cNvPicPr>
            <p:nvPr/>
          </p:nvPicPr>
          <p:blipFill>
            <a:blip r:embed="rId2"/>
            <a:stretch>
              <a:fillRect/>
            </a:stretch>
          </p:blipFill>
          <p:spPr>
            <a:xfrm>
              <a:off x="954656" y="616764"/>
              <a:ext cx="2236167" cy="2236167"/>
            </a:xfrm>
            <a:prstGeom prst="rect">
              <a:avLst/>
            </a:prstGeom>
            <a:ln w="12700" cap="flat">
              <a:noFill/>
              <a:miter lim="400000"/>
            </a:ln>
            <a:effectLst/>
          </p:spPr>
        </p:pic>
      </p:grpSp>
    </p:spTree>
  </p:cSld>
  <p:clrMapOvr>
    <a:masterClrMapping/>
  </p:clrMapOvr>
  <p:transition spd="med"/>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5"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
        <p:nvSpPr>
          <p:cNvPr id="456" name="Modern, intuitive, powerful programming language…"/>
          <p:cNvSpPr txBox="1">
            <a:spLocks noGrp="1"/>
          </p:cNvSpPr>
          <p:nvPr>
            <p:ph type="body" idx="1"/>
          </p:nvPr>
        </p:nvSpPr>
        <p:spPr>
          <a:xfrm>
            <a:off x="2221552" y="1028898"/>
            <a:ext cx="9730384" cy="5546592"/>
          </a:xfrm>
          <a:prstGeom prst="rect">
            <a:avLst/>
          </a:prstGeom>
        </p:spPr>
        <p:txBody>
          <a:bodyPr/>
          <a:lstStyle/>
          <a:p>
            <a:pPr>
              <a:defRPr sz="3400"/>
            </a:pPr>
            <a:r>
              <a:rPr/>
              <a:t>Block of code that is logically separated in order to make it reusable</a:t>
            </a:r>
          </a:p>
          <a:p>
            <a:pPr>
              <a:defRPr sz="3400"/>
            </a:pPr>
            <a:r>
              <a:rPr/>
              <a:t>Must be given a name used for referencing</a:t>
            </a:r>
          </a:p>
          <a:p>
            <a:pPr>
              <a:defRPr sz="3400"/>
            </a:pPr>
            <a:r>
              <a:rPr/>
              <a:t>Limited by the defining scope</a:t>
            </a:r>
          </a:p>
          <a:p>
            <a:pPr>
              <a:defRPr sz="3400"/>
            </a:pPr>
            <a:r>
              <a:rPr/>
              <a:t>Can have parameters or omit them</a:t>
            </a:r>
          </a:p>
          <a:p>
            <a:pPr>
              <a:defRPr sz="3400"/>
            </a:pPr>
            <a:r>
              <a:rPr/>
              <a:t>Might or might not return a result</a:t>
            </a:r>
          </a:p>
          <a:p>
            <a:pPr>
              <a:defRPr sz="3400"/>
            </a:pPr>
            <a:r>
              <a:rPr/>
              <a:t>Defined using the keyword </a:t>
            </a:r>
            <a:r>
              <a:rPr lang="bg-BG"/>
              <a:t>"</a:t>
            </a:r>
            <a:r>
              <a:rPr/>
              <a:t>fun</a:t>
            </a:r>
            <a:r>
              <a:rPr lang="bg-BG"/>
              <a:t>"</a:t>
            </a:r>
            <a:endParaRPr/>
          </a:p>
        </p:txBody>
      </p:sp>
      <p:sp>
        <p:nvSpPr>
          <p:cNvPr id="457" name="What is Swift?"/>
          <p:cNvSpPr txBox="1">
            <a:spLocks noGrp="1"/>
          </p:cNvSpPr>
          <p:nvPr>
            <p:ph type="title"/>
          </p:nvPr>
        </p:nvSpPr>
        <p:spPr>
          <a:xfrm>
            <a:off x="1296956" y="100748"/>
            <a:ext cx="8625521" cy="882657"/>
          </a:xfrm>
          <a:prstGeom prst="rect">
            <a:avLst/>
          </a:prstGeom>
        </p:spPr>
        <p:txBody>
          <a:bodyPr/>
          <a:lstStyle/>
          <a:p>
            <a:r>
              <a:t>Function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56">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56">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56">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56">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56">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1" nodeType="afterEffect">
                                  <p:stCondLst>
                                    <p:cond delay="0"/>
                                  </p:stCondLst>
                                  <p:childTnLst>
                                    <p:set>
                                      <p:cBhvr>
                                        <p:cTn id="20" fill="hold"/>
                                        <p:tgtEl>
                                          <p:spTgt spid="456">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1" nodeType="afterEffect">
                                  <p:stCondLst>
                                    <p:cond delay="0"/>
                                  </p:stCondLst>
                                  <p:childTnLst>
                                    <p:set>
                                      <p:cBhvr>
                                        <p:cTn id="23" fill="hold"/>
                                        <p:tgtEl>
                                          <p:spTgt spid="4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1" uiExpand="1" build="p" bldLvl="5" animBg="1" advAuto="0"/>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9" name="What is Kotlin?"/>
          <p:cNvSpPr txBox="1">
            <a:spLocks noGrp="1"/>
          </p:cNvSpPr>
          <p:nvPr>
            <p:ph type="body" sz="quarter" idx="1"/>
          </p:nvPr>
        </p:nvSpPr>
        <p:spPr>
          <a:xfrm>
            <a:off x="615109" y="5585916"/>
            <a:ext cx="10961783" cy="768086"/>
          </a:xfrm>
          <a:prstGeom prst="rect">
            <a:avLst/>
          </a:prstGeom>
        </p:spPr>
        <p:txBody>
          <a:bodyPr/>
          <a:lstStyle/>
          <a:p>
            <a:r>
              <a:rPr/>
              <a:t>Basic </a:t>
            </a:r>
            <a:r>
              <a:rPr lang="en-US"/>
              <a:t>F</a:t>
            </a:r>
            <a:r>
              <a:rPr/>
              <a:t>unctions</a:t>
            </a:r>
          </a:p>
        </p:txBody>
      </p:sp>
      <p:sp>
        <p:nvSpPr>
          <p:cNvPr id="460" name="Kotlin Basics"/>
          <p:cNvSpPr txBox="1">
            <a:spLocks noGrp="1"/>
          </p:cNvSpPr>
          <p:nvPr>
            <p:ph type="title"/>
          </p:nvPr>
        </p:nvSpPr>
        <p:spPr>
          <a:xfrm>
            <a:off x="615109" y="4704824"/>
            <a:ext cx="10961783" cy="768087"/>
          </a:xfrm>
          <a:prstGeom prst="rect">
            <a:avLst/>
          </a:prstGeom>
        </p:spPr>
        <p:txBody>
          <a:bodyPr/>
          <a:lstStyle>
            <a:lvl1pPr>
              <a:defRPr sz="4200"/>
            </a:lvl1pPr>
          </a:lstStyle>
          <a:p>
            <a:r>
              <a:t>Kotlin Basics</a:t>
            </a:r>
          </a:p>
        </p:txBody>
      </p:sp>
      <p:grpSp>
        <p:nvGrpSpPr>
          <p:cNvPr id="463" name="Group 3"/>
          <p:cNvGrpSpPr/>
          <p:nvPr/>
        </p:nvGrpSpPr>
        <p:grpSpPr>
          <a:xfrm>
            <a:off x="4075609" y="841245"/>
            <a:ext cx="3950211" cy="3678508"/>
            <a:chOff x="0" y="-1"/>
            <a:chExt cx="3950210" cy="3678506"/>
          </a:xfrm>
        </p:grpSpPr>
        <p:sp>
          <p:nvSpPr>
            <p:cNvPr id="461" name="Flowchart: Connector 2"/>
            <p:cNvSpPr/>
            <p:nvPr/>
          </p:nvSpPr>
          <p:spPr>
            <a:xfrm>
              <a:off x="-1" y="-2"/>
              <a:ext cx="3950211" cy="3678508"/>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62" name="Picture 3" descr="Picture 3"/>
            <p:cNvPicPr>
              <a:picLocks noChangeAspect="1"/>
            </p:cNvPicPr>
            <p:nvPr/>
          </p:nvPicPr>
          <p:blipFill>
            <a:blip r:embed="rId2"/>
            <a:stretch>
              <a:fillRect/>
            </a:stretch>
          </p:blipFill>
          <p:spPr>
            <a:xfrm>
              <a:off x="954656" y="616764"/>
              <a:ext cx="2236167" cy="2236167"/>
            </a:xfrm>
            <a:prstGeom prst="rect">
              <a:avLst/>
            </a:prstGeom>
            <a:ln w="12700" cap="flat">
              <a:noFill/>
              <a:miter lim="400000"/>
            </a:ln>
            <a:effectLst/>
          </p:spPr>
        </p:pic>
      </p:grpSp>
    </p:spTree>
  </p:cSld>
  <p:clrMapOvr>
    <a:masterClrMapping/>
  </p:clrMapOvr>
  <p:transition spd="med"/>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5"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
        <p:nvSpPr>
          <p:cNvPr id="466" name="Constants and variables give names to data…"/>
          <p:cNvSpPr txBox="1">
            <a:spLocks noGrp="1"/>
          </p:cNvSpPr>
          <p:nvPr>
            <p:ph type="body" idx="1"/>
          </p:nvPr>
        </p:nvSpPr>
        <p:spPr>
          <a:xfrm>
            <a:off x="190399" y="1196123"/>
            <a:ext cx="11818102" cy="5557959"/>
          </a:xfrm>
          <a:prstGeom prst="rect">
            <a:avLst/>
          </a:prstGeom>
        </p:spPr>
        <p:txBody>
          <a:bodyPr/>
          <a:lstStyle/>
          <a:p>
            <a:r>
              <a:t>Parameters are passed to functions as input</a:t>
            </a:r>
          </a:p>
          <a:p>
            <a:r>
              <a:t>Defined in Pascal notation - </a:t>
            </a:r>
            <a:r>
              <a:rPr i="1"/>
              <a:t>name</a:t>
            </a:r>
            <a:r>
              <a:t>: </a:t>
            </a:r>
            <a:r>
              <a:rPr i="1"/>
              <a:t>type</a:t>
            </a:r>
          </a:p>
          <a:p>
            <a:r>
              <a:t>Separated with comma</a:t>
            </a:r>
          </a:p>
          <a:p>
            <a:r>
              <a:t>All parameters should be given a type</a:t>
            </a:r>
          </a:p>
        </p:txBody>
      </p:sp>
      <p:sp>
        <p:nvSpPr>
          <p:cNvPr id="467" name="Constants &amp; Variables"/>
          <p:cNvSpPr txBox="1">
            <a:spLocks noGrp="1"/>
          </p:cNvSpPr>
          <p:nvPr>
            <p:ph type="title"/>
          </p:nvPr>
        </p:nvSpPr>
        <p:spPr>
          <a:xfrm>
            <a:off x="190406" y="100750"/>
            <a:ext cx="9715594" cy="882654"/>
          </a:xfrm>
          <a:prstGeom prst="rect">
            <a:avLst/>
          </a:prstGeom>
        </p:spPr>
        <p:txBody>
          <a:bodyPr/>
          <a:lstStyle/>
          <a:p>
            <a:r>
              <a:rPr/>
              <a:t>Function </a:t>
            </a:r>
            <a:r>
              <a:rPr lang="en-US"/>
              <a:t>P</a:t>
            </a:r>
            <a:r>
              <a:rPr/>
              <a:t>arameters</a:t>
            </a:r>
          </a:p>
        </p:txBody>
      </p:sp>
      <p:grpSp>
        <p:nvGrpSpPr>
          <p:cNvPr id="470" name="var intVar = 1 // can be reassigned anytime (mutable)…"/>
          <p:cNvGrpSpPr/>
          <p:nvPr/>
        </p:nvGrpSpPr>
        <p:grpSpPr>
          <a:xfrm>
            <a:off x="529900" y="3734494"/>
            <a:ext cx="9550016" cy="2370661"/>
            <a:chOff x="0" y="-1063"/>
            <a:chExt cx="9952329" cy="2370660"/>
          </a:xfrm>
        </p:grpSpPr>
        <p:sp>
          <p:nvSpPr>
            <p:cNvPr id="468" name="Rectangle"/>
            <p:cNvSpPr/>
            <p:nvPr/>
          </p:nvSpPr>
          <p:spPr>
            <a:xfrm>
              <a:off x="0" y="0"/>
              <a:ext cx="9952329" cy="236959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69" name="val intArray = Array&lt;Int&gt;(size: 5) { i -&gt; i }…"/>
            <p:cNvSpPr txBox="1"/>
            <p:nvPr/>
          </p:nvSpPr>
          <p:spPr>
            <a:xfrm>
              <a:off x="6484" y="-1063"/>
              <a:ext cx="4912364" cy="23626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myFunction(</a:t>
              </a:r>
            </a:p>
            <a:p>
              <a:pPr>
                <a:defRPr sz="2800">
                  <a:latin typeface="Consolas"/>
                  <a:ea typeface="Consolas"/>
                  <a:cs typeface="Consolas"/>
                  <a:sym typeface="Consolas"/>
                </a:defRPr>
              </a:pPr>
              <a:r>
                <a:rPr/>
                <a:t>  firstParam: Int,</a:t>
              </a:r>
            </a:p>
            <a:p>
              <a:pPr>
                <a:defRPr sz="2800">
                  <a:latin typeface="Consolas"/>
                  <a:ea typeface="Consolas"/>
                  <a:cs typeface="Consolas"/>
                  <a:sym typeface="Consolas"/>
                </a:defRPr>
              </a:pPr>
              <a:r>
                <a:rPr/>
                <a:t>  secondParam: String,</a:t>
              </a:r>
            </a:p>
            <a:p>
              <a:pPr>
                <a:defRPr sz="2800">
                  <a:latin typeface="Consolas"/>
                  <a:ea typeface="Consolas"/>
                  <a:cs typeface="Consolas"/>
                  <a:sym typeface="Consolas"/>
                </a:defRPr>
              </a:pPr>
              <a:r>
                <a:rPr/>
                <a:t>  thirdParam: Boolean</a:t>
              </a:r>
            </a:p>
            <a:p>
              <a:pPr>
                <a:defRPr sz="2800">
                  <a:latin typeface="Consolas"/>
                  <a:ea typeface="Consolas"/>
                  <a:cs typeface="Consolas"/>
                  <a:sym typeface="Consolas"/>
                </a:defRPr>
              </a:pPr>
              <a:r>
                <a:rPr/>
                <a:t>)</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66">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66">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66">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66">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1" uiExpand="1" build="p" bldLvl="5" animBg="1" advAuto="0"/>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2" name="Parameters can have default values given during declaration…"/>
          <p:cNvSpPr txBox="1">
            <a:spLocks noGrp="1"/>
          </p:cNvSpPr>
          <p:nvPr>
            <p:ph type="body" idx="1"/>
          </p:nvPr>
        </p:nvSpPr>
        <p:spPr>
          <a:prstGeom prst="rect">
            <a:avLst/>
          </a:prstGeom>
        </p:spPr>
        <p:txBody>
          <a:bodyPr/>
          <a:lstStyle/>
          <a:p>
            <a:r>
              <a:t>Parameters can have default values given during declaration</a:t>
            </a:r>
          </a:p>
          <a:p>
            <a:endParaRPr/>
          </a:p>
          <a:p>
            <a:endParaRPr/>
          </a:p>
          <a:p>
            <a:endParaRPr/>
          </a:p>
          <a:p>
            <a:endParaRPr/>
          </a:p>
          <a:p>
            <a:endParaRPr/>
          </a:p>
          <a:p>
            <a:r>
              <a:t>Parameter types can be optional</a:t>
            </a:r>
          </a:p>
        </p:txBody>
      </p:sp>
      <p:sp>
        <p:nvSpPr>
          <p:cNvPr id="473" name="Function parameters"/>
          <p:cNvSpPr txBox="1">
            <a:spLocks noGrp="1"/>
          </p:cNvSpPr>
          <p:nvPr>
            <p:ph type="title"/>
          </p:nvPr>
        </p:nvSpPr>
        <p:spPr>
          <a:prstGeom prst="rect">
            <a:avLst/>
          </a:prstGeom>
        </p:spPr>
        <p:txBody>
          <a:bodyPr/>
          <a:lstStyle/>
          <a:p>
            <a:r>
              <a:rPr/>
              <a:t>Function </a:t>
            </a:r>
            <a:r>
              <a:rPr lang="en-US"/>
              <a:t>P</a:t>
            </a:r>
            <a:r>
              <a:rPr/>
              <a:t>arameters</a:t>
            </a:r>
          </a:p>
        </p:txBody>
      </p:sp>
      <p:grpSp>
        <p:nvGrpSpPr>
          <p:cNvPr id="476" name="var intVar = 1 // can be reassigned anytime (mutable)…"/>
          <p:cNvGrpSpPr/>
          <p:nvPr/>
        </p:nvGrpSpPr>
        <p:grpSpPr>
          <a:xfrm>
            <a:off x="588946" y="1751198"/>
            <a:ext cx="10396080" cy="2783119"/>
            <a:chExt cx="10396079" cy="2783118"/>
          </a:xfrm>
        </p:grpSpPr>
        <p:sp>
          <p:nvSpPr>
            <p:cNvPr id="474" name="Rectangle"/>
            <p:cNvSpPr/>
            <p:nvPr/>
          </p:nvSpPr>
          <p:spPr>
            <a:xfrm>
              <a:off x="0" y="16049"/>
              <a:ext cx="10396080" cy="2762649"/>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75" name="val intArray = Array&lt;Int&gt;(size: 5) { i -&gt; i }…"/>
            <p:cNvSpPr txBox="1"/>
            <p:nvPr/>
          </p:nvSpPr>
          <p:spPr>
            <a:xfrm>
              <a:off x="6772" y="0"/>
              <a:ext cx="10389307" cy="2783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myFunction(</a:t>
              </a:r>
            </a:p>
            <a:p>
              <a:pPr lvl="1">
                <a:defRPr sz="2800">
                  <a:latin typeface="Consolas"/>
                  <a:ea typeface="Consolas"/>
                  <a:cs typeface="Consolas"/>
                  <a:sym typeface="Consolas"/>
                </a:defRPr>
              </a:pPr>
              <a:r>
                <a:rPr/>
                <a:t>  firstParam: Int = 0,</a:t>
              </a:r>
            </a:p>
            <a:p>
              <a:pPr lvl="1">
                <a:defRPr sz="2800">
                  <a:latin typeface="Consolas"/>
                  <a:ea typeface="Consolas"/>
                  <a:cs typeface="Consolas"/>
                  <a:sym typeface="Consolas"/>
                </a:defRPr>
              </a:pPr>
              <a:r>
                <a:rPr/>
                <a:t>  secondParam: String = </a:t>
              </a:r>
              <a:r>
                <a:rPr lang="bg-BG"/>
                <a:t>"</a:t>
              </a:r>
              <a:r>
                <a:rPr/>
                <a:t>param</a:t>
              </a:r>
              <a:r>
                <a:rPr lang="bg-BG"/>
                <a:t>"</a:t>
              </a:r>
              <a:r>
                <a:rPr/>
                <a:t>,</a:t>
              </a:r>
            </a:p>
            <a:p>
              <a:pPr lvl="1">
                <a:defRPr sz="2800">
                  <a:latin typeface="Consolas"/>
                  <a:ea typeface="Consolas"/>
                  <a:cs typeface="Consolas"/>
                  <a:sym typeface="Consolas"/>
                </a:defRPr>
              </a:pPr>
              <a:r>
                <a:rPr/>
                <a:t>  thirdParam: Boolean = true</a:t>
              </a:r>
            </a:p>
            <a:p>
              <a:pPr lvl="1">
                <a:defRPr sz="2800">
                  <a:latin typeface="Consolas"/>
                  <a:ea typeface="Consolas"/>
                  <a:cs typeface="Consolas"/>
                  <a:sym typeface="Consolas"/>
                </a:defRPr>
              </a:pPr>
              <a:r>
                <a:rPr/>
                <a:t>)</a:t>
              </a:r>
            </a:p>
          </p:txBody>
        </p:sp>
      </p:grpSp>
      <p:grpSp>
        <p:nvGrpSpPr>
          <p:cNvPr id="479" name="var intVar = 1 // can be reassigned anytime (mutable)…"/>
          <p:cNvGrpSpPr/>
          <p:nvPr/>
        </p:nvGrpSpPr>
        <p:grpSpPr>
          <a:xfrm>
            <a:off x="588946" y="5429110"/>
            <a:ext cx="10396080" cy="882658"/>
            <a:chOff x="0" y="-991"/>
            <a:chExt cx="10396079" cy="882656"/>
          </a:xfrm>
        </p:grpSpPr>
        <p:sp>
          <p:nvSpPr>
            <p:cNvPr id="477" name="Rectangle"/>
            <p:cNvSpPr/>
            <p:nvPr/>
          </p:nvSpPr>
          <p:spPr>
            <a:xfrm>
              <a:off x="0" y="0"/>
              <a:ext cx="10396080" cy="88165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78" name="val intArray = Array&lt;Int&gt;(size: 5) { i -&gt; i }…"/>
            <p:cNvSpPr txBox="1"/>
            <p:nvPr/>
          </p:nvSpPr>
          <p:spPr>
            <a:xfrm>
              <a:off x="3386" y="-992"/>
              <a:ext cx="10389307" cy="882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fun myFunction(optionalParam: Int? = null)</a:t>
              </a:r>
            </a:p>
          </p:txBody>
        </p:sp>
      </p:grpSp>
    </p:spTree>
  </p:cSld>
  <p:clrMapOvr>
    <a:masterClrMapping/>
  </p:clrMapOvr>
  <p:transition spd="med"/>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1" name="Parameters can be referred by name when calling a function regardless of order"/>
          <p:cNvSpPr txBox="1">
            <a:spLocks noGrp="1"/>
          </p:cNvSpPr>
          <p:nvPr>
            <p:ph type="body" idx="1"/>
          </p:nvPr>
        </p:nvSpPr>
        <p:spPr>
          <a:prstGeom prst="rect">
            <a:avLst/>
          </a:prstGeom>
        </p:spPr>
        <p:txBody>
          <a:bodyPr/>
          <a:lstStyle/>
          <a:p>
            <a:r>
              <a:t>Parameters can be referred by name when calling a function regardless of order</a:t>
            </a:r>
          </a:p>
        </p:txBody>
      </p:sp>
      <p:sp>
        <p:nvSpPr>
          <p:cNvPr id="482" name="Function parameters"/>
          <p:cNvSpPr txBox="1">
            <a:spLocks noGrp="1"/>
          </p:cNvSpPr>
          <p:nvPr>
            <p:ph type="title"/>
          </p:nvPr>
        </p:nvSpPr>
        <p:spPr>
          <a:prstGeom prst="rect">
            <a:avLst/>
          </a:prstGeom>
        </p:spPr>
        <p:txBody>
          <a:bodyPr/>
          <a:lstStyle/>
          <a:p>
            <a:r>
              <a:rPr/>
              <a:t>Function </a:t>
            </a:r>
            <a:r>
              <a:rPr lang="en-US"/>
              <a:t>P</a:t>
            </a:r>
            <a:r>
              <a:rPr/>
              <a:t>arameters</a:t>
            </a:r>
          </a:p>
        </p:txBody>
      </p:sp>
      <p:grpSp>
        <p:nvGrpSpPr>
          <p:cNvPr id="485" name="var intVar = 1 // can be reassigned anytime (mutable)…"/>
          <p:cNvGrpSpPr/>
          <p:nvPr/>
        </p:nvGrpSpPr>
        <p:grpSpPr>
          <a:xfrm>
            <a:off x="514033" y="2304718"/>
            <a:ext cx="10396081" cy="4391139"/>
            <a:chOff x="0" y="-4934"/>
            <a:chExt cx="10396079" cy="4391137"/>
          </a:xfrm>
        </p:grpSpPr>
        <p:sp>
          <p:nvSpPr>
            <p:cNvPr id="483" name="Rectangle"/>
            <p:cNvSpPr/>
            <p:nvPr/>
          </p:nvSpPr>
          <p:spPr>
            <a:xfrm>
              <a:off x="0" y="0"/>
              <a:ext cx="10396080" cy="438613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84" name="val intArray = Array&lt;Int&gt;(size: 5) { i -&gt; i }…"/>
            <p:cNvSpPr txBox="1"/>
            <p:nvPr/>
          </p:nvSpPr>
          <p:spPr>
            <a:xfrm>
              <a:off x="3386" y="-4935"/>
              <a:ext cx="10389307" cy="4391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myFunction(</a:t>
              </a:r>
            </a:p>
            <a:p>
              <a:pPr lvl="1">
                <a:defRPr sz="2800">
                  <a:latin typeface="Consolas"/>
                  <a:ea typeface="Consolas"/>
                  <a:cs typeface="Consolas"/>
                  <a:sym typeface="Consolas"/>
                </a:defRPr>
              </a:pPr>
              <a:r>
                <a:rPr/>
                <a:t>  firstParam: Int = 0,</a:t>
              </a:r>
            </a:p>
            <a:p>
              <a:pPr lvl="1">
                <a:defRPr sz="2800">
                  <a:latin typeface="Consolas"/>
                  <a:ea typeface="Consolas"/>
                  <a:cs typeface="Consolas"/>
                  <a:sym typeface="Consolas"/>
                </a:defRPr>
              </a:pPr>
              <a:r>
                <a:rPr/>
                <a:t>  secondParam: String = </a:t>
              </a:r>
              <a:r>
                <a:rPr lang="bg-BG"/>
                <a:t>"</a:t>
              </a:r>
              <a:r>
                <a:rPr/>
                <a:t>param</a:t>
              </a:r>
              <a:r>
                <a:rPr lang="bg-BG"/>
                <a:t>"</a:t>
              </a:r>
              <a:r>
                <a:rPr/>
                <a:t>,</a:t>
              </a:r>
            </a:p>
            <a:p>
              <a:pPr lvl="1">
                <a:defRPr sz="2800">
                  <a:latin typeface="Consolas"/>
                  <a:ea typeface="Consolas"/>
                  <a:cs typeface="Consolas"/>
                  <a:sym typeface="Consolas"/>
                </a:defRPr>
              </a:pPr>
              <a:r>
                <a:rPr/>
                <a:t>  thirdParam: Boolean = true</a:t>
              </a:r>
            </a:p>
            <a:p>
              <a:pPr lvl="1">
                <a:defRPr sz="2800">
                  <a:latin typeface="Consolas"/>
                  <a:ea typeface="Consolas"/>
                  <a:cs typeface="Consolas"/>
                  <a:sym typeface="Consolas"/>
                </a:defRPr>
              </a:pPr>
              <a:r>
                <a:rPr/>
                <a:t>)</a:t>
              </a:r>
            </a:p>
            <a:p>
              <a:pPr lvl="1">
                <a:defRPr sz="2800">
                  <a:latin typeface="Consolas"/>
                  <a:ea typeface="Consolas"/>
                  <a:cs typeface="Consolas"/>
                  <a:sym typeface="Consolas"/>
                </a:defRPr>
              </a:pPr>
              <a:r>
                <a:rPr err="1"/>
                <a:t>myFunction(</a:t>
              </a:r>
            </a:p>
            <a:p>
              <a:pPr lvl="1">
                <a:defRPr sz="2800">
                  <a:latin typeface="Consolas"/>
                  <a:ea typeface="Consolas"/>
                  <a:cs typeface="Consolas"/>
                  <a:sym typeface="Consolas"/>
                </a:defRPr>
              </a:pPr>
              <a:r>
                <a:rPr/>
                <a:t>  secondParam = </a:t>
              </a:r>
              <a:r>
                <a:rPr lang="bg-BG"/>
                <a:t>"</a:t>
              </a:r>
              <a:r>
                <a:rPr/>
                <a:t>value</a:t>
              </a:r>
              <a:r>
                <a:rPr lang="bg-BG"/>
                <a:t>"</a:t>
              </a:r>
              <a:r>
                <a:rPr/>
                <a:t>,</a:t>
              </a:r>
            </a:p>
            <a:p>
              <a:pPr lvl="1">
                <a:defRPr sz="2800">
                  <a:latin typeface="Consolas"/>
                  <a:ea typeface="Consolas"/>
                  <a:cs typeface="Consolas"/>
                  <a:sym typeface="Consolas"/>
                </a:defRPr>
              </a:pPr>
              <a:r>
                <a:rPr/>
                <a:t>  thirdParam = false,</a:t>
              </a:r>
            </a:p>
            <a:p>
              <a:pPr lvl="1">
                <a:defRPr sz="2800">
                  <a:latin typeface="Consolas"/>
                  <a:ea typeface="Consolas"/>
                  <a:cs typeface="Consolas"/>
                  <a:sym typeface="Consolas"/>
                </a:defRPr>
              </a:pPr>
              <a:r>
                <a:rPr/>
                <a:t>  firstParam = 1</a:t>
              </a:r>
            </a:p>
            <a:p>
              <a:pPr lvl="1">
                <a:defRPr sz="2800">
                  <a:latin typeface="Consolas"/>
                  <a:ea typeface="Consolas"/>
                  <a:cs typeface="Consolas"/>
                  <a:sym typeface="Consolas"/>
                </a:defRPr>
              </a:pPr>
              <a:r>
                <a:rPr/>
                <a:t>)</a:t>
              </a:r>
            </a:p>
          </p:txBody>
        </p:sp>
      </p:grpSp>
    </p:spTree>
  </p:cSld>
  <p:clrMapOvr>
    <a:masterClrMapping/>
  </p:clrMapOvr>
  <p:transition spd="med"/>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7" name="Constructor overloading is achieved by calling the same constructor but with different parameter configurations"/>
          <p:cNvSpPr txBox="1">
            <a:spLocks noGrp="1"/>
          </p:cNvSpPr>
          <p:nvPr>
            <p:ph type="body" idx="1"/>
          </p:nvPr>
        </p:nvSpPr>
        <p:spPr>
          <a:prstGeom prst="rect">
            <a:avLst/>
          </a:prstGeom>
        </p:spPr>
        <p:txBody>
          <a:bodyPr/>
          <a:lstStyle/>
          <a:p>
            <a:r>
              <a:t>Constructor overloading is achieved by calling the same constructor but with different parameter configurations</a:t>
            </a:r>
          </a:p>
        </p:txBody>
      </p:sp>
      <p:sp>
        <p:nvSpPr>
          <p:cNvPr id="488" name="Function parameters"/>
          <p:cNvSpPr txBox="1">
            <a:spLocks noGrp="1"/>
          </p:cNvSpPr>
          <p:nvPr>
            <p:ph type="title"/>
          </p:nvPr>
        </p:nvSpPr>
        <p:spPr>
          <a:prstGeom prst="rect">
            <a:avLst/>
          </a:prstGeom>
        </p:spPr>
        <p:txBody>
          <a:bodyPr/>
          <a:lstStyle/>
          <a:p>
            <a:r>
              <a:rPr/>
              <a:t>Function </a:t>
            </a:r>
            <a:r>
              <a:rPr lang="en-US"/>
              <a:t>P</a:t>
            </a:r>
            <a:r>
              <a:rPr/>
              <a:t>arameters</a:t>
            </a:r>
          </a:p>
        </p:txBody>
      </p:sp>
      <p:grpSp>
        <p:nvGrpSpPr>
          <p:cNvPr id="491" name="var intVar = 1 // can be reassigned anytime (mutable)…"/>
          <p:cNvGrpSpPr/>
          <p:nvPr/>
        </p:nvGrpSpPr>
        <p:grpSpPr>
          <a:xfrm>
            <a:off x="514033" y="2283859"/>
            <a:ext cx="10396081" cy="4391139"/>
            <a:chOff x="0" y="-4934"/>
            <a:chExt cx="10396079" cy="4391137"/>
          </a:xfrm>
        </p:grpSpPr>
        <p:sp>
          <p:nvSpPr>
            <p:cNvPr id="489" name="Rectangle"/>
            <p:cNvSpPr/>
            <p:nvPr/>
          </p:nvSpPr>
          <p:spPr>
            <a:xfrm>
              <a:off x="0" y="0"/>
              <a:ext cx="10396080" cy="438613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90" name="val intArray = Array&lt;Int&gt;(size: 5) { i -&gt; i }…"/>
            <p:cNvSpPr txBox="1"/>
            <p:nvPr/>
          </p:nvSpPr>
          <p:spPr>
            <a:xfrm>
              <a:off x="3386" y="-4935"/>
              <a:ext cx="10389307" cy="4391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myFunction(</a:t>
              </a:r>
            </a:p>
            <a:p>
              <a:pPr lvl="1">
                <a:defRPr sz="2800">
                  <a:latin typeface="Consolas"/>
                  <a:ea typeface="Consolas"/>
                  <a:cs typeface="Consolas"/>
                  <a:sym typeface="Consolas"/>
                </a:defRPr>
              </a:pPr>
              <a:r>
                <a:rPr/>
                <a:t>  firstParam: Int = 0,</a:t>
              </a:r>
            </a:p>
            <a:p>
              <a:pPr lvl="1">
                <a:defRPr sz="2800">
                  <a:latin typeface="Consolas"/>
                  <a:ea typeface="Consolas"/>
                  <a:cs typeface="Consolas"/>
                  <a:sym typeface="Consolas"/>
                </a:defRPr>
              </a:pPr>
              <a:r>
                <a:rPr/>
                <a:t>  secondParam: String = </a:t>
              </a:r>
              <a:r>
                <a:rPr lang="bg-BG"/>
                <a:t>"</a:t>
              </a:r>
              <a:r>
                <a:rPr/>
                <a:t>param</a:t>
              </a:r>
              <a:r>
                <a:rPr lang="bg-BG"/>
                <a:t>"</a:t>
              </a:r>
              <a:r>
                <a:rPr/>
                <a:t>,</a:t>
              </a:r>
            </a:p>
            <a:p>
              <a:pPr lvl="1">
                <a:defRPr sz="2800">
                  <a:latin typeface="Consolas"/>
                  <a:ea typeface="Consolas"/>
                  <a:cs typeface="Consolas"/>
                  <a:sym typeface="Consolas"/>
                </a:defRPr>
              </a:pPr>
              <a:r>
                <a:rPr/>
                <a:t>  thirdParam: Boolean = true</a:t>
              </a:r>
            </a:p>
            <a:p>
              <a:pPr lvl="1">
                <a:defRPr sz="2800">
                  <a:latin typeface="Consolas"/>
                  <a:ea typeface="Consolas"/>
                  <a:cs typeface="Consolas"/>
                  <a:sym typeface="Consolas"/>
                </a:defRPr>
              </a:pPr>
              <a:r>
                <a:rPr/>
                <a:t>)</a:t>
              </a:r>
            </a:p>
            <a:p>
              <a:pPr lvl="1">
                <a:defRPr sz="2800">
                  <a:latin typeface="Consolas"/>
                  <a:ea typeface="Consolas"/>
                  <a:cs typeface="Consolas"/>
                  <a:sym typeface="Consolas"/>
                </a:defRPr>
              </a:pPr>
              <a:endParaRPr/>
            </a:p>
            <a:p>
              <a:pPr lvl="1">
                <a:defRPr sz="2800">
                  <a:latin typeface="Consolas"/>
                  <a:ea typeface="Consolas"/>
                  <a:cs typeface="Consolas"/>
                  <a:sym typeface="Consolas"/>
                </a:defRPr>
              </a:pPr>
              <a:r>
                <a:rPr err="1"/>
                <a:t>myFunction(secondParam = </a:t>
              </a:r>
              <a:r>
                <a:rPr lang="bg-BG"/>
                <a:t>"</a:t>
              </a:r>
              <a:r>
                <a:rPr/>
                <a:t>value</a:t>
              </a:r>
              <a:r>
                <a:rPr lang="bg-BG"/>
                <a:t>"</a:t>
              </a:r>
              <a:r>
                <a:rPr/>
                <a:t>, thirdParam = false)</a:t>
              </a:r>
            </a:p>
            <a:p>
              <a:pPr lvl="1">
                <a:defRPr sz="2800">
                  <a:latin typeface="Consolas"/>
                  <a:ea typeface="Consolas"/>
                  <a:cs typeface="Consolas"/>
                  <a:sym typeface="Consolas"/>
                </a:defRPr>
              </a:pPr>
              <a:r>
                <a:rPr err="1"/>
                <a:t>myFunction(firstParam = 1, secondParam = </a:t>
              </a:r>
              <a:r>
                <a:rPr lang="bg-BG"/>
                <a:t>"</a:t>
              </a:r>
              <a:r>
                <a:rPr/>
                <a:t>value</a:t>
              </a:r>
              <a:r>
                <a:rPr lang="bg-BG"/>
                <a:t>"</a:t>
              </a:r>
              <a:r>
                <a:rPr/>
                <a:t>)</a:t>
              </a:r>
            </a:p>
          </p:txBody>
        </p:sp>
      </p:grpSp>
    </p:spTree>
  </p:cSld>
  <p:clrMapOvr>
    <a:masterClrMapping/>
  </p:clrMapOvr>
  <p:transition spd="med"/>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3" name="It’s not mandatory for a function to return a value…"/>
          <p:cNvSpPr txBox="1">
            <a:spLocks noGrp="1"/>
          </p:cNvSpPr>
          <p:nvPr>
            <p:ph type="body" idx="1"/>
          </p:nvPr>
        </p:nvSpPr>
        <p:spPr>
          <a:prstGeom prst="rect">
            <a:avLst/>
          </a:prstGeom>
        </p:spPr>
        <p:txBody>
          <a:bodyPr/>
          <a:lstStyle/>
          <a:p>
            <a:r>
              <a:t>It’s not mandatory for a function to return a value</a:t>
            </a:r>
          </a:p>
          <a:p>
            <a:r>
              <a:t>Such functions might be declared to return Unit type</a:t>
            </a:r>
          </a:p>
        </p:txBody>
      </p:sp>
      <p:sp>
        <p:nvSpPr>
          <p:cNvPr id="494" name="Functions according to return value"/>
          <p:cNvSpPr txBox="1">
            <a:spLocks noGrp="1"/>
          </p:cNvSpPr>
          <p:nvPr>
            <p:ph type="title"/>
          </p:nvPr>
        </p:nvSpPr>
        <p:spPr>
          <a:prstGeom prst="rect">
            <a:avLst/>
          </a:prstGeom>
        </p:spPr>
        <p:txBody>
          <a:bodyPr/>
          <a:lstStyle/>
          <a:p>
            <a:r>
              <a:rPr/>
              <a:t>Functions </a:t>
            </a:r>
            <a:r>
              <a:rPr lang="en-US"/>
              <a:t>A</a:t>
            </a:r>
            <a:r>
              <a:rPr/>
              <a:t>ccording to </a:t>
            </a:r>
            <a:r>
              <a:rPr lang="en-US"/>
              <a:t>R</a:t>
            </a:r>
            <a:r>
              <a:rPr/>
              <a:t>eturn </a:t>
            </a:r>
            <a:r>
              <a:rPr lang="en-US"/>
              <a:t>V</a:t>
            </a:r>
            <a:r>
              <a:rPr/>
              <a:t>alue</a:t>
            </a:r>
          </a:p>
        </p:txBody>
      </p:sp>
      <p:grpSp>
        <p:nvGrpSpPr>
          <p:cNvPr id="497" name="var intVar = 1 // can be reassigned anytime (mutable)…"/>
          <p:cNvGrpSpPr/>
          <p:nvPr/>
        </p:nvGrpSpPr>
        <p:grpSpPr>
          <a:xfrm>
            <a:off x="570218" y="2391148"/>
            <a:ext cx="10396080" cy="4214613"/>
            <a:chExt cx="10396079" cy="4214612"/>
          </a:xfrm>
        </p:grpSpPr>
        <p:sp>
          <p:nvSpPr>
            <p:cNvPr id="495" name="Rectangle"/>
            <p:cNvSpPr/>
            <p:nvPr/>
          </p:nvSpPr>
          <p:spPr>
            <a:xfrm>
              <a:off x="0" y="24305"/>
              <a:ext cx="10396080" cy="418361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496" name="val intArray = Array&lt;Int&gt;(size: 5) { i -&gt; i }…"/>
            <p:cNvSpPr txBox="1"/>
            <p:nvPr/>
          </p:nvSpPr>
          <p:spPr>
            <a:xfrm>
              <a:off x="6772" y="0"/>
              <a:ext cx="10389307" cy="42146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fun returnNothing(): Unit {</a:t>
              </a:r>
            </a:p>
            <a:p>
              <a:pPr>
                <a:defRPr sz="2800">
                  <a:latin typeface="Consolas"/>
                  <a:ea typeface="Consolas"/>
                  <a:cs typeface="Consolas"/>
                  <a:sym typeface="Consolas"/>
                </a:defRPr>
              </a:pPr>
              <a:r>
                <a:t>  // body</a:t>
              </a:r>
            </a:p>
            <a:p>
              <a:pPr>
                <a:defRPr sz="2800">
                  <a:latin typeface="Consolas"/>
                  <a:ea typeface="Consolas"/>
                  <a:cs typeface="Consolas"/>
                  <a:sym typeface="Consolas"/>
                </a:defRPr>
              </a:pPr>
              <a:r>
                <a:t>  return // optional</a:t>
              </a:r>
            </a:p>
            <a:p>
              <a:pPr>
                <a:defRPr sz="2800">
                  <a:latin typeface="Consolas"/>
                  <a:ea typeface="Consolas"/>
                  <a:cs typeface="Consolas"/>
                  <a:sym typeface="Consolas"/>
                </a:defRPr>
              </a:pPr>
              <a:r>
                <a:t>  — OR —</a:t>
              </a:r>
            </a:p>
            <a:p>
              <a:pPr>
                <a:defRPr sz="2800">
                  <a:latin typeface="Consolas"/>
                  <a:ea typeface="Consolas"/>
                  <a:cs typeface="Consolas"/>
                  <a:sym typeface="Consolas"/>
                </a:defRPr>
              </a:pPr>
              <a:r>
                <a:t>  return Unit // optional</a:t>
              </a:r>
            </a:p>
            <a:p>
              <a:pPr>
                <a:defRPr sz="2800">
                  <a:latin typeface="Consolas"/>
                  <a:ea typeface="Consolas"/>
                  <a:cs typeface="Consolas"/>
                  <a:sym typeface="Consolas"/>
                </a:defRPr>
              </a:pPr>
              <a:r>
                <a:t>}</a:t>
              </a:r>
            </a:p>
            <a:p>
              <a:pPr>
                <a:defRPr sz="2800">
                  <a:latin typeface="Consolas"/>
                  <a:ea typeface="Consolas"/>
                  <a:cs typeface="Consolas"/>
                  <a:sym typeface="Consolas"/>
                </a:defRPr>
              </a:pPr>
              <a:r>
                <a:t>SAME AS</a:t>
              </a:r>
            </a:p>
            <a:p>
              <a:pPr>
                <a:defRPr sz="2800">
                  <a:latin typeface="Consolas"/>
                  <a:ea typeface="Consolas"/>
                  <a:cs typeface="Consolas"/>
                  <a:sym typeface="Consolas"/>
                </a:defRPr>
              </a:pPr>
              <a:r>
                <a:t>fun returnNothing() {</a:t>
              </a:r>
            </a:p>
            <a:p>
              <a:pPr>
                <a:defRPr sz="2800">
                  <a:latin typeface="Consolas"/>
                  <a:ea typeface="Consolas"/>
                  <a:cs typeface="Consolas"/>
                  <a:sym typeface="Consolas"/>
                </a:defRPr>
              </a:pPr>
              <a:r>
                <a:t>  // body</a:t>
              </a:r>
            </a:p>
            <a:p>
              <a:pPr>
                <a:defRPr sz="2800">
                  <a:latin typeface="Consolas"/>
                  <a:ea typeface="Consolas"/>
                  <a:cs typeface="Consolas"/>
                  <a:sym typeface="Consolas"/>
                </a:defRPr>
              </a:pPr>
              <a:r>
                <a:t>}</a:t>
              </a:r>
            </a:p>
          </p:txBody>
        </p:sp>
      </p:grpSp>
    </p:spTree>
  </p:cSld>
  <p:clrMapOvr>
    <a:masterClrMapping/>
  </p:clrMapOvr>
  <p:transition spd="med"/>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9" name="Single expression functions have a single-line of logic only…"/>
          <p:cNvSpPr txBox="1">
            <a:spLocks noGrp="1"/>
          </p:cNvSpPr>
          <p:nvPr>
            <p:ph type="body" idx="1"/>
          </p:nvPr>
        </p:nvSpPr>
        <p:spPr>
          <a:prstGeom prst="rect">
            <a:avLst/>
          </a:prstGeom>
        </p:spPr>
        <p:txBody>
          <a:bodyPr/>
          <a:lstStyle/>
          <a:p>
            <a:r>
              <a:t>Single expression functions have a single-line of logic only</a:t>
            </a:r>
          </a:p>
          <a:p>
            <a:r>
              <a:t>Such functions do not need code block declaration</a:t>
            </a:r>
          </a:p>
        </p:txBody>
      </p:sp>
      <p:sp>
        <p:nvSpPr>
          <p:cNvPr id="500" name="Functions according to return value"/>
          <p:cNvSpPr txBox="1">
            <a:spLocks noGrp="1"/>
          </p:cNvSpPr>
          <p:nvPr>
            <p:ph type="title"/>
          </p:nvPr>
        </p:nvSpPr>
        <p:spPr>
          <a:prstGeom prst="rect">
            <a:avLst/>
          </a:prstGeom>
        </p:spPr>
        <p:txBody>
          <a:bodyPr/>
          <a:lstStyle/>
          <a:p>
            <a:r>
              <a:rPr lang="en-US"/>
              <a:t>Functions According to Return Value</a:t>
            </a:r>
          </a:p>
        </p:txBody>
      </p:sp>
      <p:grpSp>
        <p:nvGrpSpPr>
          <p:cNvPr id="503" name="var intVar = 1 // can be reassigned anytime (mutable)…"/>
          <p:cNvGrpSpPr/>
          <p:nvPr/>
        </p:nvGrpSpPr>
        <p:grpSpPr>
          <a:xfrm>
            <a:off x="514033" y="2445834"/>
            <a:ext cx="10396081" cy="3623306"/>
            <a:chOff x="0" y="-4071"/>
            <a:chExt cx="10396079" cy="3623304"/>
          </a:xfrm>
        </p:grpSpPr>
        <p:sp>
          <p:nvSpPr>
            <p:cNvPr id="501" name="Rectangle"/>
            <p:cNvSpPr/>
            <p:nvPr/>
          </p:nvSpPr>
          <p:spPr>
            <a:xfrm>
              <a:off x="0" y="0"/>
              <a:ext cx="10396080" cy="361917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02" name="val intArray = Array&lt;Int&gt;(size: 5) { i -&gt; i }…"/>
            <p:cNvSpPr txBox="1"/>
            <p:nvPr/>
          </p:nvSpPr>
          <p:spPr>
            <a:xfrm>
              <a:off x="3386" y="-4072"/>
              <a:ext cx="10389307" cy="36233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fun singleExprFun() = 2 + 2</a:t>
              </a:r>
            </a:p>
            <a:p>
              <a:pPr>
                <a:defRPr sz="2800">
                  <a:latin typeface="Consolas"/>
                  <a:ea typeface="Consolas"/>
                  <a:cs typeface="Consolas"/>
                  <a:sym typeface="Consolas"/>
                </a:defRPr>
              </a:pPr>
              <a:endParaRPr/>
            </a:p>
            <a:p>
              <a:pPr>
                <a:defRPr sz="2800">
                  <a:latin typeface="Consolas"/>
                  <a:ea typeface="Consolas"/>
                  <a:cs typeface="Consolas"/>
                  <a:sym typeface="Consolas"/>
                </a:defRPr>
              </a:pPr>
              <a:r>
                <a:t>fun singleExprFunWithParams(</a:t>
              </a:r>
            </a:p>
            <a:p>
              <a:pPr>
                <a:defRPr sz="2800">
                  <a:latin typeface="Consolas"/>
                  <a:ea typeface="Consolas"/>
                  <a:cs typeface="Consolas"/>
                  <a:sym typeface="Consolas"/>
                </a:defRPr>
              </a:pPr>
              <a:r>
                <a:t>  a: Int,</a:t>
              </a:r>
            </a:p>
            <a:p>
              <a:pPr>
                <a:defRPr sz="2800">
                  <a:latin typeface="Consolas"/>
                  <a:ea typeface="Consolas"/>
                  <a:cs typeface="Consolas"/>
                  <a:sym typeface="Consolas"/>
                </a:defRPr>
              </a:pPr>
              <a:r>
                <a:t>  b: Int</a:t>
              </a:r>
            </a:p>
            <a:p>
              <a:pPr>
                <a:defRPr sz="2800">
                  <a:latin typeface="Consolas"/>
                  <a:ea typeface="Consolas"/>
                  <a:cs typeface="Consolas"/>
                  <a:sym typeface="Consolas"/>
                </a:defRPr>
              </a:pPr>
              <a:r>
                <a:t>) = a + b</a:t>
              </a:r>
            </a:p>
            <a:p>
              <a:pPr>
                <a:defRPr sz="2800">
                  <a:latin typeface="Consolas"/>
                  <a:ea typeface="Consolas"/>
                  <a:cs typeface="Consolas"/>
                  <a:sym typeface="Consolas"/>
                </a:defRPr>
              </a:pPr>
              <a:endParaRPr/>
            </a:p>
            <a:p>
              <a:pPr>
                <a:defRPr sz="2800">
                  <a:latin typeface="Consolas"/>
                  <a:ea typeface="Consolas"/>
                  <a:cs typeface="Consolas"/>
                  <a:sym typeface="Consolas"/>
                </a:defRPr>
              </a:pPr>
              <a:r>
                <a:t>fun singleExprFunWithReturnType(): Int = 2 + 2</a:t>
              </a:r>
            </a:p>
          </p:txBody>
        </p:sp>
      </p:grpSp>
    </p:spTree>
  </p:cSld>
  <p:clrMapOvr>
    <a:masterClrMapping/>
  </p:clrMapOvr>
  <p:transition spd="med"/>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1" name="What is Android Studio?"/>
          <p:cNvSpPr txBox="1">
            <a:spLocks noGrp="1"/>
          </p:cNvSpPr>
          <p:nvPr>
            <p:ph type="body" sz="quarter" idx="1"/>
          </p:nvPr>
        </p:nvSpPr>
        <p:spPr>
          <a:prstGeom prst="rect">
            <a:avLst/>
          </a:prstGeom>
        </p:spPr>
        <p:txBody>
          <a:bodyPr/>
          <a:lstStyle/>
          <a:p>
            <a:r>
              <a:t>What is Android Studio?</a:t>
            </a:r>
          </a:p>
        </p:txBody>
      </p:sp>
      <p:sp>
        <p:nvSpPr>
          <p:cNvPr id="442" name="Kotlin Basics"/>
          <p:cNvSpPr txBox="1">
            <a:spLocks noGrp="1"/>
          </p:cNvSpPr>
          <p:nvPr>
            <p:ph type="title"/>
          </p:nvPr>
        </p:nvSpPr>
        <p:spPr>
          <a:prstGeom prst="rect">
            <a:avLst/>
          </a:prstGeom>
        </p:spPr>
        <p:txBody>
          <a:bodyPr>
            <a:normAutofit fontScale="90000"/>
          </a:bodyPr>
          <a:lstStyle/>
          <a:p>
            <a:r>
              <a:rPr/>
              <a:t>Kotlin Basics</a:t>
            </a:r>
          </a:p>
        </p:txBody>
      </p:sp>
      <p:grpSp>
        <p:nvGrpSpPr>
          <p:cNvPr id="2" name="Group 1">
            <a:extLst>
              <a:ext uri="{FF2B5EF4-FFF2-40B4-BE49-F238E27FC236}">
                <a16:creationId xmlns:a16="http://schemas.microsoft.com/office/drawing/2014/main" id="{76C35EFC-96E9-4048-84BF-107A198AB224}"/>
              </a:ext>
            </a:extLst>
          </p:cNvPr>
          <p:cNvGrpSpPr/>
          <p:nvPr/>
        </p:nvGrpSpPr>
        <p:grpSpPr>
          <a:xfrm>
            <a:off x="4007684" y="846473"/>
            <a:ext cx="3950208" cy="3678501"/>
            <a:chOff x="4007684" y="846473"/>
            <a:chExt cx="3950208" cy="3678501"/>
          </a:xfrm>
        </p:grpSpPr>
        <p:sp>
          <p:nvSpPr>
            <p:cNvPr id="7" name="Flowchart: Connector 6">
              <a:extLst>
                <a:ext uri="{FF2B5EF4-FFF2-40B4-BE49-F238E27FC236}">
                  <a16:creationId xmlns:a16="http://schemas.microsoft.com/office/drawing/2014/main" id="{DCD9B4CF-9D8F-4CC4-B566-B96355A4FEC6}"/>
                </a:ext>
              </a:extLst>
            </p:cNvPr>
            <p:cNvSpPr/>
            <p:nvPr/>
          </p:nvSpPr>
          <p:spPr>
            <a:xfrm>
              <a:off x="4007684" y="846473"/>
              <a:ext cx="3950208" cy="3678501"/>
            </a:xfrm>
            <a:prstGeom prst="flowChartConnector">
              <a:avLst/>
            </a:prstGeom>
            <a:solidFill>
              <a:schemeClr val="tx1"/>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9pPr>
            </a:lstStyle>
            <a:p>
              <a:pPr marL="0" marR="0" indent="0" algn="l" defTabSz="914400" rtl="0" fontAlgn="auto" latinLnBrk="0" hangingPunct="0">
                <a:lnSpc>
                  <a:spcPct val="100000"/>
                </a:lnSpc>
                <a:spcBef>
                  <a:spcPct val="0"/>
                </a:spcBef>
                <a:spcAft>
                  <a:spcPct val="0"/>
                </a:spcAft>
                <a:buClrTx/>
                <a:buSzTx/>
                <a:buFontTx/>
                <a:buNone/>
              </a:pPr>
              <a:endParaRPr kumimoji="0" lang="bg-BG" sz="1800" b="0" i="0" u="none" strike="noStrike" cap="none" spc="0" normalizeH="0" baseline="0">
                <a:ln>
                  <a:noFill/>
                </a:ln>
                <a:solidFill>
                  <a:srgbClr val="234465"/>
                </a:solidFill>
                <a:effectLst/>
                <a:uFillTx/>
                <a:latin typeface="+mj-lt"/>
                <a:ea typeface="+mj-ea"/>
                <a:cs typeface="+mj-cs"/>
                <a:sym typeface="Helvetica"/>
              </a:endParaRPr>
            </a:p>
          </p:txBody>
        </p:sp>
        <p:pic>
          <p:nvPicPr>
            <p:cNvPr id="443" name="studio.icns" descr="studio.icns"/>
            <p:cNvPicPr>
              <a:picLocks noChangeAspect="1"/>
            </p:cNvPicPr>
            <p:nvPr/>
          </p:nvPicPr>
          <p:blipFill>
            <a:blip r:embed="rId2"/>
            <a:srcRect l="15432" t="16084" r="14717" b="19181"/>
            <a:stretch>
              <a:fillRect/>
            </a:stretch>
          </p:blipFill>
          <p:spPr>
            <a:xfrm>
              <a:off x="4483172" y="1253610"/>
              <a:ext cx="3061934" cy="2837675"/>
            </a:xfrm>
            <a:prstGeom prst="flowChartConnector">
              <a:avLst/>
            </a:prstGeom>
            <a:ln w="12700">
              <a:miter lim="400000"/>
            </a:ln>
          </p:spPr>
        </p:pic>
      </p:grpSp>
    </p:spTree>
  </p:cSld>
  <p:clrMapOvr>
    <a:masterClrMapping/>
  </p:clrMapOvr>
  <p:transition spd="med"/>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5" name="Infix functions are functions with single parameter with no default value…"/>
          <p:cNvSpPr txBox="1">
            <a:spLocks noGrp="1"/>
          </p:cNvSpPr>
          <p:nvPr>
            <p:ph type="body" idx="1"/>
          </p:nvPr>
        </p:nvSpPr>
        <p:spPr>
          <a:prstGeom prst="rect">
            <a:avLst/>
          </a:prstGeom>
        </p:spPr>
        <p:txBody>
          <a:bodyPr/>
          <a:lstStyle/>
          <a:p>
            <a:r>
              <a:rPr/>
              <a:t>Infix functions are functions with single parameter with no default value</a:t>
            </a:r>
          </a:p>
          <a:p>
            <a:r>
              <a:rPr/>
              <a:t>These functions allow you to omit the dot and the parentheses when calling them</a:t>
            </a:r>
          </a:p>
        </p:txBody>
      </p:sp>
      <p:sp>
        <p:nvSpPr>
          <p:cNvPr id="506" name="Functions according to declaration"/>
          <p:cNvSpPr txBox="1">
            <a:spLocks noGrp="1"/>
          </p:cNvSpPr>
          <p:nvPr>
            <p:ph type="title"/>
          </p:nvPr>
        </p:nvSpPr>
        <p:spPr>
          <a:prstGeom prst="rect">
            <a:avLst/>
          </a:prstGeom>
        </p:spPr>
        <p:txBody>
          <a:bodyPr/>
          <a:lstStyle/>
          <a:p>
            <a:r>
              <a:rPr/>
              <a:t>Functions </a:t>
            </a:r>
            <a:r>
              <a:rPr lang="en-US"/>
              <a:t>A</a:t>
            </a:r>
            <a:r>
              <a:rPr/>
              <a:t>ccording to </a:t>
            </a:r>
            <a:r>
              <a:rPr lang="en-US"/>
              <a:t>D</a:t>
            </a:r>
            <a:r>
              <a:rPr/>
              <a:t>eclaration</a:t>
            </a:r>
          </a:p>
        </p:txBody>
      </p:sp>
      <p:grpSp>
        <p:nvGrpSpPr>
          <p:cNvPr id="509" name="var intVar = 1 // can be reassigned anytime (mutable)…"/>
          <p:cNvGrpSpPr/>
          <p:nvPr/>
        </p:nvGrpSpPr>
        <p:grpSpPr>
          <a:xfrm>
            <a:off x="514033" y="3349256"/>
            <a:ext cx="10396082" cy="3325687"/>
            <a:chOff x="0" y="-3794"/>
            <a:chExt cx="10396080" cy="3325685"/>
          </a:xfrm>
        </p:grpSpPr>
        <p:sp>
          <p:nvSpPr>
            <p:cNvPr id="507" name="Rectangle"/>
            <p:cNvSpPr/>
            <p:nvPr/>
          </p:nvSpPr>
          <p:spPr>
            <a:xfrm>
              <a:off x="0" y="0"/>
              <a:ext cx="10396080" cy="332189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08" name="val intArray = Array&lt;Int&gt;(size: 5) { i -&gt; i }…"/>
            <p:cNvSpPr txBox="1"/>
            <p:nvPr/>
          </p:nvSpPr>
          <p:spPr>
            <a:xfrm>
              <a:off x="0" y="-3794"/>
              <a:ext cx="10389307" cy="33256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infix fun Int.plus(that: Int): Int {</a:t>
              </a:r>
            </a:p>
            <a:p>
              <a:pPr>
                <a:defRPr sz="2800">
                  <a:latin typeface="Consolas"/>
                  <a:ea typeface="Consolas"/>
                  <a:cs typeface="Consolas"/>
                  <a:sym typeface="Consolas"/>
                </a:defRPr>
              </a:pPr>
              <a:r>
                <a:rPr/>
                <a:t>  println(“Adding $this to $that which equals:”)</a:t>
              </a:r>
            </a:p>
            <a:p>
              <a:pPr lvl="1">
                <a:defRPr sz="2800">
                  <a:latin typeface="Consolas"/>
                  <a:ea typeface="Consolas"/>
                  <a:cs typeface="Consolas"/>
                  <a:sym typeface="Consolas"/>
                </a:defRPr>
              </a:pPr>
              <a:r>
                <a:rPr/>
                <a:t>  return this + that</a:t>
              </a:r>
            </a:p>
            <a:p>
              <a:pPr>
                <a:defRPr sz="2800">
                  <a:latin typeface="Consolas"/>
                  <a:ea typeface="Consolas"/>
                  <a:cs typeface="Consolas"/>
                  <a:sym typeface="Consolas"/>
                </a:defRPr>
              </a:pPr>
              <a:r>
                <a:rPr/>
                <a:t>}</a:t>
              </a:r>
            </a:p>
            <a:p>
              <a:pPr>
                <a:defRPr sz="2800">
                  <a:latin typeface="Consolas"/>
                  <a:ea typeface="Consolas"/>
                  <a:cs typeface="Consolas"/>
                  <a:sym typeface="Consolas"/>
                </a:defRPr>
              </a:pPr>
              <a:r>
                <a:rPr/>
                <a:t>infix fun Int.minus(that: Int) = this - that</a:t>
              </a:r>
            </a:p>
            <a:p>
              <a:pPr>
                <a:defRPr sz="2800">
                  <a:latin typeface="Consolas"/>
                  <a:ea typeface="Consolas"/>
                  <a:cs typeface="Consolas"/>
                  <a:sym typeface="Consolas"/>
                </a:defRPr>
              </a:pPr>
              <a:endParaRPr/>
            </a:p>
            <a:p>
              <a:pPr>
                <a:defRPr sz="2800">
                  <a:latin typeface="Consolas"/>
                  <a:ea typeface="Consolas"/>
                  <a:cs typeface="Consolas"/>
                  <a:sym typeface="Consolas"/>
                </a:defRPr>
              </a:pPr>
              <a:r>
                <a:rPr/>
                <a:t>1 plus 2</a:t>
              </a:r>
            </a:p>
            <a:p>
              <a:pPr>
                <a:defRPr sz="2800">
                  <a:latin typeface="Consolas"/>
                  <a:ea typeface="Consolas"/>
                  <a:cs typeface="Consolas"/>
                  <a:sym typeface="Consolas"/>
                </a:defRPr>
              </a:pPr>
              <a:r>
                <a:rPr/>
                <a:t>2 minus 1</a:t>
              </a:r>
            </a:p>
          </p:txBody>
        </p:sp>
      </p:grpSp>
    </p:spTree>
  </p:cSld>
  <p:clrMapOvr>
    <a:masterClrMapping/>
  </p:clrMapOvr>
  <p:transition spd="med"/>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1" name="Tail recursive functions are functions that are making calls to themselves…"/>
          <p:cNvSpPr txBox="1">
            <a:spLocks noGrp="1"/>
          </p:cNvSpPr>
          <p:nvPr>
            <p:ph type="body" idx="1"/>
          </p:nvPr>
        </p:nvSpPr>
        <p:spPr>
          <a:prstGeom prst="rect">
            <a:avLst/>
          </a:prstGeom>
        </p:spPr>
        <p:txBody>
          <a:bodyPr/>
          <a:lstStyle/>
          <a:p>
            <a:r>
              <a:t>Tail recursive functions are functions that are making calls to themselves</a:t>
            </a:r>
          </a:p>
          <a:p>
            <a:r>
              <a:t>They are optimised so that they never cause a stack overflow</a:t>
            </a:r>
          </a:p>
        </p:txBody>
      </p:sp>
      <p:sp>
        <p:nvSpPr>
          <p:cNvPr id="512" name="Functions according to declaration"/>
          <p:cNvSpPr txBox="1">
            <a:spLocks noGrp="1"/>
          </p:cNvSpPr>
          <p:nvPr>
            <p:ph type="title"/>
          </p:nvPr>
        </p:nvSpPr>
        <p:spPr>
          <a:prstGeom prst="rect">
            <a:avLst/>
          </a:prstGeom>
        </p:spPr>
        <p:txBody>
          <a:bodyPr/>
          <a:lstStyle/>
          <a:p>
            <a:r>
              <a:rPr/>
              <a:t>Functions </a:t>
            </a:r>
            <a:r>
              <a:rPr lang="en-US"/>
              <a:t>A</a:t>
            </a:r>
            <a:r>
              <a:rPr/>
              <a:t>ccording to </a:t>
            </a:r>
            <a:r>
              <a:rPr lang="en-US"/>
              <a:t>D</a:t>
            </a:r>
            <a:r>
              <a:rPr/>
              <a:t>eclaration</a:t>
            </a:r>
          </a:p>
        </p:txBody>
      </p:sp>
      <p:grpSp>
        <p:nvGrpSpPr>
          <p:cNvPr id="515" name="var intVar = 1 // can be reassigned anytime (mutable)…"/>
          <p:cNvGrpSpPr/>
          <p:nvPr/>
        </p:nvGrpSpPr>
        <p:grpSpPr>
          <a:xfrm>
            <a:off x="523397" y="3021571"/>
            <a:ext cx="10396081" cy="3325685"/>
            <a:chOff x="0" y="-3737"/>
            <a:chExt cx="10396079" cy="3325683"/>
          </a:xfrm>
        </p:grpSpPr>
        <p:sp>
          <p:nvSpPr>
            <p:cNvPr id="513" name="Rectangle"/>
            <p:cNvSpPr/>
            <p:nvPr/>
          </p:nvSpPr>
          <p:spPr>
            <a:xfrm>
              <a:off x="0" y="0"/>
              <a:ext cx="10396080" cy="3321891"/>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4" name="val intArray = Array&lt;Int&gt;(size: 5) { i -&gt; i }…"/>
            <p:cNvSpPr txBox="1"/>
            <p:nvPr/>
          </p:nvSpPr>
          <p:spPr>
            <a:xfrm>
              <a:off x="3386" y="-3738"/>
              <a:ext cx="10389307" cy="33256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tailrec fun tailrecFun(x: Int): Int {</a:t>
              </a:r>
            </a:p>
            <a:p>
              <a:pPr>
                <a:defRPr sz="2800">
                  <a:latin typeface="Consolas"/>
                  <a:ea typeface="Consolas"/>
                  <a:cs typeface="Consolas"/>
                  <a:sym typeface="Consolas"/>
                </a:defRPr>
              </a:pPr>
              <a:r>
                <a:t>  val newX = x + 1</a:t>
              </a:r>
            </a:p>
            <a:p>
              <a:pPr>
                <a:defRPr sz="2800">
                  <a:latin typeface="Consolas"/>
                  <a:ea typeface="Consolas"/>
                  <a:cs typeface="Consolas"/>
                  <a:sym typeface="Consolas"/>
                </a:defRPr>
              </a:pPr>
              <a:r>
                <a:t>  return if (newX == 10)</a:t>
              </a:r>
            </a:p>
            <a:p>
              <a:pPr>
                <a:defRPr sz="2800">
                  <a:latin typeface="Consolas"/>
                  <a:ea typeface="Consolas"/>
                  <a:cs typeface="Consolas"/>
                  <a:sym typeface="Consolas"/>
                </a:defRPr>
              </a:pPr>
              <a:r>
                <a:t>    newX</a:t>
              </a:r>
            </a:p>
            <a:p>
              <a:pPr>
                <a:defRPr sz="2800">
                  <a:latin typeface="Consolas"/>
                  <a:ea typeface="Consolas"/>
                  <a:cs typeface="Consolas"/>
                  <a:sym typeface="Consolas"/>
                </a:defRPr>
              </a:pPr>
              <a:r>
                <a:t>  else</a:t>
              </a:r>
            </a:p>
            <a:p>
              <a:pPr>
                <a:defRPr sz="2800">
                  <a:latin typeface="Consolas"/>
                  <a:ea typeface="Consolas"/>
                  <a:cs typeface="Consolas"/>
                  <a:sym typeface="Consolas"/>
                </a:defRPr>
              </a:pPr>
              <a:r>
                <a:t>    tailrecFun(newX)</a:t>
              </a:r>
            </a:p>
            <a:p>
              <a:pPr>
                <a:defRPr sz="2800">
                  <a:latin typeface="Consolas"/>
                  <a:ea typeface="Consolas"/>
                  <a:cs typeface="Consolas"/>
                  <a:sym typeface="Consolas"/>
                </a:defRPr>
              </a:pPr>
              <a:r>
                <a:t>}</a:t>
              </a:r>
            </a:p>
          </p:txBody>
        </p:sp>
      </p:grpSp>
    </p:spTree>
  </p:cSld>
  <p:clrMapOvr>
    <a:masterClrMapping/>
  </p:clrMapOvr>
  <p:transition spd="med"/>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7" name="Extension functions are functions attached to a specific data type…"/>
          <p:cNvSpPr txBox="1">
            <a:spLocks noGrp="1"/>
          </p:cNvSpPr>
          <p:nvPr>
            <p:ph type="body" idx="1"/>
          </p:nvPr>
        </p:nvSpPr>
        <p:spPr>
          <a:prstGeom prst="rect">
            <a:avLst/>
          </a:prstGeom>
        </p:spPr>
        <p:txBody>
          <a:bodyPr/>
          <a:lstStyle/>
          <a:p>
            <a:r>
              <a:rPr/>
              <a:t>Extension functions are functions attached to a specific data type</a:t>
            </a:r>
          </a:p>
          <a:p>
            <a:r>
              <a:rPr/>
              <a:t>They are used to </a:t>
            </a:r>
            <a:r>
              <a:rPr lang="bg-BG"/>
              <a:t>"</a:t>
            </a:r>
            <a:r>
              <a:rPr/>
              <a:t>extend</a:t>
            </a:r>
            <a:r>
              <a:rPr lang="bg-BG"/>
              <a:t>"</a:t>
            </a:r>
            <a:r>
              <a:rPr/>
              <a:t> the functionality of this data type</a:t>
            </a:r>
          </a:p>
        </p:txBody>
      </p:sp>
      <p:sp>
        <p:nvSpPr>
          <p:cNvPr id="518" name="Functions according to declaration"/>
          <p:cNvSpPr txBox="1">
            <a:spLocks noGrp="1"/>
          </p:cNvSpPr>
          <p:nvPr>
            <p:ph type="title"/>
          </p:nvPr>
        </p:nvSpPr>
        <p:spPr>
          <a:prstGeom prst="rect">
            <a:avLst/>
          </a:prstGeom>
        </p:spPr>
        <p:txBody>
          <a:bodyPr/>
          <a:lstStyle/>
          <a:p>
            <a:r>
              <a:rPr/>
              <a:t>Functions </a:t>
            </a:r>
            <a:r>
              <a:rPr lang="en-US"/>
              <a:t>A</a:t>
            </a:r>
            <a:r>
              <a:rPr/>
              <a:t>ccording to </a:t>
            </a:r>
            <a:r>
              <a:rPr lang="en-US"/>
              <a:t>D</a:t>
            </a:r>
            <a:r>
              <a:rPr/>
              <a:t>eclaration</a:t>
            </a:r>
          </a:p>
        </p:txBody>
      </p:sp>
      <p:grpSp>
        <p:nvGrpSpPr>
          <p:cNvPr id="521" name="var intVar = 1 // can be reassigned anytime (mutable)…"/>
          <p:cNvGrpSpPr/>
          <p:nvPr/>
        </p:nvGrpSpPr>
        <p:grpSpPr>
          <a:xfrm>
            <a:off x="532762" y="2679561"/>
            <a:ext cx="10396080" cy="2721191"/>
            <a:chOff x="0" y="-3057"/>
            <a:chExt cx="10396079" cy="2721189"/>
          </a:xfrm>
        </p:grpSpPr>
        <p:sp>
          <p:nvSpPr>
            <p:cNvPr id="519" name="Rectangle"/>
            <p:cNvSpPr/>
            <p:nvPr/>
          </p:nvSpPr>
          <p:spPr>
            <a:xfrm>
              <a:off x="0" y="0"/>
              <a:ext cx="10396080" cy="271808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20" name="val intArray = Array&lt;Int&gt;(size: 5) { i -&gt; i }…"/>
            <p:cNvSpPr txBox="1"/>
            <p:nvPr/>
          </p:nvSpPr>
          <p:spPr>
            <a:xfrm>
              <a:off x="3386" y="-3058"/>
              <a:ext cx="10389307" cy="27211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String.description(): String {</a:t>
              </a:r>
            </a:p>
            <a:p>
              <a:pPr>
                <a:defRPr sz="2800">
                  <a:latin typeface="Consolas"/>
                  <a:ea typeface="Consolas"/>
                  <a:cs typeface="Consolas"/>
                  <a:sym typeface="Consolas"/>
                </a:defRPr>
              </a:pPr>
              <a:r>
                <a:rPr/>
                <a:t>  return </a:t>
              </a:r>
              <a:r>
                <a:rPr lang="bg-BG"/>
                <a:t>"</a:t>
              </a:r>
              <a:r>
                <a:rPr/>
                <a:t>The value of this String is \</a:t>
              </a:r>
              <a:r>
                <a:rPr lang="bg-BG"/>
                <a:t>"</a:t>
              </a:r>
              <a:r>
                <a:rPr/>
                <a:t>$this\</a:t>
              </a:r>
              <a:r>
                <a:rPr lang="bg-BG"/>
                <a:t>""</a:t>
              </a:r>
            </a:p>
            <a:p>
              <a:pPr>
                <a:defRPr sz="2800">
                  <a:latin typeface="Consolas"/>
                  <a:ea typeface="Consolas"/>
                  <a:cs typeface="Consolas"/>
                  <a:sym typeface="Consolas"/>
                </a:defRPr>
              </a:pPr>
              <a:r>
                <a:rPr lang="bg-BG"/>
                <a:t>}</a:t>
              </a:r>
            </a:p>
            <a:p>
              <a:pPr>
                <a:defRPr sz="2800">
                  <a:latin typeface="Consolas"/>
                  <a:ea typeface="Consolas"/>
                  <a:cs typeface="Consolas"/>
                  <a:sym typeface="Consolas"/>
                </a:defRPr>
              </a:pPr>
              <a:endParaRPr/>
            </a:p>
            <a:p>
              <a:pPr>
                <a:defRPr sz="2800">
                  <a:latin typeface="Consolas"/>
                  <a:ea typeface="Consolas"/>
                  <a:cs typeface="Consolas"/>
                  <a:sym typeface="Consolas"/>
                </a:defRPr>
              </a:pPr>
              <a:r>
                <a:rPr lang="bg-BG"/>
                <a:t>"</a:t>
              </a:r>
              <a:r>
                <a:rPr/>
                <a:t>Example String</a:t>
              </a:r>
              <a:r>
                <a:rPr lang="bg-BG"/>
                <a:t>"</a:t>
              </a:r>
              <a:r>
                <a:rPr/>
                <a:t>.description()</a:t>
              </a:r>
            </a:p>
            <a:p>
              <a:pPr>
                <a:defRPr sz="2800">
                  <a:latin typeface="Consolas"/>
                  <a:ea typeface="Consolas"/>
                  <a:cs typeface="Consolas"/>
                  <a:sym typeface="Consolas"/>
                </a:defRPr>
              </a:pPr>
              <a:r>
                <a:rPr/>
                <a:t>// The value of this String is </a:t>
              </a:r>
              <a:r>
                <a:rPr lang="bg-BG"/>
                <a:t>"</a:t>
              </a:r>
              <a:r>
                <a:rPr/>
                <a:t>Example String</a:t>
              </a:r>
              <a:r>
                <a:rPr lang="bg-BG"/>
                <a:t>"</a:t>
              </a:r>
              <a:endParaRPr/>
            </a:p>
          </p:txBody>
        </p:sp>
      </p:grpSp>
    </p:spTree>
  </p:cSld>
  <p:clrMapOvr>
    <a:masterClrMapping/>
  </p:clrMapOvr>
  <p:transition spd="med"/>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3" name="What is Kotlin?"/>
          <p:cNvSpPr txBox="1">
            <a:spLocks noGrp="1"/>
          </p:cNvSpPr>
          <p:nvPr>
            <p:ph type="body" sz="quarter" idx="1"/>
          </p:nvPr>
        </p:nvSpPr>
        <p:spPr>
          <a:xfrm>
            <a:off x="615109" y="5585916"/>
            <a:ext cx="10961783" cy="768086"/>
          </a:xfrm>
          <a:prstGeom prst="rect">
            <a:avLst/>
          </a:prstGeom>
        </p:spPr>
        <p:txBody>
          <a:bodyPr/>
          <a:lstStyle/>
          <a:p>
            <a:r>
              <a:rPr/>
              <a:t>Lambda </a:t>
            </a:r>
            <a:r>
              <a:rPr lang="en-US"/>
              <a:t>F</a:t>
            </a:r>
            <a:r>
              <a:rPr/>
              <a:t>unctions</a:t>
            </a:r>
          </a:p>
        </p:txBody>
      </p:sp>
      <p:sp>
        <p:nvSpPr>
          <p:cNvPr id="524" name="Kotlin Basics"/>
          <p:cNvSpPr txBox="1">
            <a:spLocks noGrp="1"/>
          </p:cNvSpPr>
          <p:nvPr>
            <p:ph type="title"/>
          </p:nvPr>
        </p:nvSpPr>
        <p:spPr>
          <a:xfrm>
            <a:off x="615109" y="4704824"/>
            <a:ext cx="10961783" cy="768087"/>
          </a:xfrm>
          <a:prstGeom prst="rect">
            <a:avLst/>
          </a:prstGeom>
        </p:spPr>
        <p:txBody>
          <a:bodyPr/>
          <a:lstStyle>
            <a:lvl1pPr>
              <a:defRPr sz="4200"/>
            </a:lvl1pPr>
          </a:lstStyle>
          <a:p>
            <a:r>
              <a:t>Kotlin Basics</a:t>
            </a:r>
          </a:p>
        </p:txBody>
      </p:sp>
      <p:grpSp>
        <p:nvGrpSpPr>
          <p:cNvPr id="527" name="Group 3"/>
          <p:cNvGrpSpPr/>
          <p:nvPr/>
        </p:nvGrpSpPr>
        <p:grpSpPr>
          <a:xfrm>
            <a:off x="4075609" y="841245"/>
            <a:ext cx="3950211" cy="3678508"/>
            <a:chOff x="0" y="-1"/>
            <a:chExt cx="3950210" cy="3678506"/>
          </a:xfrm>
        </p:grpSpPr>
        <p:sp>
          <p:nvSpPr>
            <p:cNvPr id="525" name="Flowchart: Connector 2"/>
            <p:cNvSpPr/>
            <p:nvPr/>
          </p:nvSpPr>
          <p:spPr>
            <a:xfrm>
              <a:off x="-1" y="-2"/>
              <a:ext cx="3950211" cy="3678508"/>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526" name="Picture 3" descr="Picture 3"/>
            <p:cNvPicPr>
              <a:picLocks noChangeAspect="1"/>
            </p:cNvPicPr>
            <p:nvPr/>
          </p:nvPicPr>
          <p:blipFill>
            <a:blip r:embed="rId2"/>
            <a:stretch>
              <a:fillRect/>
            </a:stretch>
          </p:blipFill>
          <p:spPr>
            <a:xfrm>
              <a:off x="954656" y="616764"/>
              <a:ext cx="2236167" cy="2236167"/>
            </a:xfrm>
            <a:prstGeom prst="rect">
              <a:avLst/>
            </a:prstGeom>
            <a:ln w="12700" cap="flat">
              <a:noFill/>
              <a:miter lim="400000"/>
            </a:ln>
            <a:effectLst/>
          </p:spPr>
        </p:pic>
      </p:grpSp>
    </p:spTree>
  </p:cSld>
  <p:clrMapOvr>
    <a:masterClrMapping/>
  </p:clrMapOvr>
  <p:transition spd="med"/>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9" name="Higher-order functions are functions that accept other functions as parameters or return functions as result…"/>
          <p:cNvSpPr txBox="1">
            <a:spLocks noGrp="1"/>
          </p:cNvSpPr>
          <p:nvPr>
            <p:ph type="body" idx="1"/>
          </p:nvPr>
        </p:nvSpPr>
        <p:spPr>
          <a:prstGeom prst="rect">
            <a:avLst/>
          </a:prstGeom>
        </p:spPr>
        <p:txBody>
          <a:bodyPr/>
          <a:lstStyle/>
          <a:p>
            <a:r>
              <a:t>Higher-order functions are functions that accept other functions as parameters or return functions as result</a:t>
            </a:r>
          </a:p>
          <a:p>
            <a:r>
              <a:t>They are used to build more complex logic when necessary</a:t>
            </a:r>
          </a:p>
        </p:txBody>
      </p:sp>
      <p:sp>
        <p:nvSpPr>
          <p:cNvPr id="530" name="Lambda functions"/>
          <p:cNvSpPr txBox="1">
            <a:spLocks noGrp="1"/>
          </p:cNvSpPr>
          <p:nvPr>
            <p:ph type="title"/>
          </p:nvPr>
        </p:nvSpPr>
        <p:spPr>
          <a:prstGeom prst="rect">
            <a:avLst/>
          </a:prstGeom>
        </p:spPr>
        <p:txBody>
          <a:bodyPr/>
          <a:lstStyle/>
          <a:p>
            <a:r>
              <a:rPr/>
              <a:t>Lambda </a:t>
            </a:r>
            <a:r>
              <a:rPr lang="en-US"/>
              <a:t>F</a:t>
            </a:r>
            <a:r>
              <a:rPr/>
              <a:t>unctions</a:t>
            </a:r>
          </a:p>
        </p:txBody>
      </p:sp>
      <p:grpSp>
        <p:nvGrpSpPr>
          <p:cNvPr id="533" name="var intVar = 1 // can be reassigned anytime (mutable)…"/>
          <p:cNvGrpSpPr/>
          <p:nvPr/>
        </p:nvGrpSpPr>
        <p:grpSpPr>
          <a:xfrm>
            <a:off x="551490" y="3079875"/>
            <a:ext cx="10396080" cy="2721191"/>
            <a:chOff x="0" y="-3057"/>
            <a:chExt cx="10396079" cy="2721189"/>
          </a:xfrm>
        </p:grpSpPr>
        <p:sp>
          <p:nvSpPr>
            <p:cNvPr id="531" name="Rectangle"/>
            <p:cNvSpPr/>
            <p:nvPr/>
          </p:nvSpPr>
          <p:spPr>
            <a:xfrm>
              <a:off x="0" y="0"/>
              <a:ext cx="10396080" cy="271808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32" name="val intArray = Array&lt;Int&gt;(size: 5) { i -&gt; i }…"/>
            <p:cNvSpPr txBox="1"/>
            <p:nvPr/>
          </p:nvSpPr>
          <p:spPr>
            <a:xfrm>
              <a:off x="3386" y="-3058"/>
              <a:ext cx="10389307" cy="27211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a:t>fun higherOrderFun(</a:t>
              </a:r>
            </a:p>
            <a:p>
              <a:pPr>
                <a:defRPr sz="2800">
                  <a:latin typeface="Consolas"/>
                  <a:ea typeface="Consolas"/>
                  <a:cs typeface="Consolas"/>
                  <a:sym typeface="Consolas"/>
                </a:defRPr>
              </a:pPr>
              <a:r>
                <a:rPr/>
                <a:t>  functionParam: (Int, String) -&gt; Boolean</a:t>
              </a:r>
            </a:p>
            <a:p>
              <a:pPr>
                <a:defRPr sz="2800">
                  <a:latin typeface="Consolas"/>
                  <a:ea typeface="Consolas"/>
                  <a:cs typeface="Consolas"/>
                  <a:sym typeface="Consolas"/>
                </a:defRPr>
              </a:pPr>
              <a:r>
                <a:rPr/>
                <a:t>): Boolean {</a:t>
              </a:r>
            </a:p>
            <a:p>
              <a:pPr>
                <a:defRPr sz="2800">
                  <a:latin typeface="Consolas"/>
                  <a:ea typeface="Consolas"/>
                  <a:cs typeface="Consolas"/>
                  <a:sym typeface="Consolas"/>
                </a:defRPr>
              </a:pPr>
              <a:r>
                <a:rPr/>
                <a:t>  return functionParam(1, </a:t>
              </a:r>
              <a:r>
                <a:rPr lang="bg-BG"/>
                <a:t>"</a:t>
              </a:r>
              <a:r>
                <a:rPr/>
                <a:t>2</a:t>
              </a:r>
              <a:r>
                <a:rPr lang="bg-BG"/>
                <a:t>"</a:t>
              </a:r>
              <a:r>
                <a:rPr/>
                <a:t>)</a:t>
              </a:r>
            </a:p>
            <a:p>
              <a:pPr>
                <a:defRPr sz="2800">
                  <a:latin typeface="Consolas"/>
                  <a:ea typeface="Consolas"/>
                  <a:cs typeface="Consolas"/>
                  <a:sym typeface="Consolas"/>
                </a:defRPr>
              </a:pPr>
              <a:r>
                <a:rPr/>
                <a:t>}</a:t>
              </a:r>
            </a:p>
          </p:txBody>
        </p:sp>
      </p:grpSp>
    </p:spTree>
  </p:cSld>
  <p:clrMapOvr>
    <a:masterClrMapping/>
  </p:clrMapOvr>
  <p:transition spd="med"/>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5" name="Special data type “function” exists for this purpose…"/>
          <p:cNvSpPr txBox="1">
            <a:spLocks noGrp="1"/>
          </p:cNvSpPr>
          <p:nvPr>
            <p:ph type="body" idx="1"/>
          </p:nvPr>
        </p:nvSpPr>
        <p:spPr>
          <a:prstGeom prst="rect">
            <a:avLst/>
          </a:prstGeom>
        </p:spPr>
        <p:txBody>
          <a:bodyPr/>
          <a:lstStyle/>
          <a:p>
            <a:r>
              <a:rPr/>
              <a:t>Special data type </a:t>
            </a:r>
            <a:r>
              <a:rPr lang="bg-BG"/>
              <a:t>"</a:t>
            </a:r>
            <a:r>
              <a:rPr/>
              <a:t>function</a:t>
            </a:r>
            <a:r>
              <a:rPr lang="bg-BG"/>
              <a:t>"</a:t>
            </a:r>
            <a:r>
              <a:rPr/>
              <a:t> exists for this purpose</a:t>
            </a:r>
          </a:p>
          <a:p>
            <a:r>
              <a:rPr/>
              <a:t>To get an instance of this type:</a:t>
            </a:r>
          </a:p>
          <a:p>
            <a:pPr marL="803274" lvl="1" indent="-360363"/>
            <a:r>
              <a:rPr/>
              <a:t>using lambda function</a:t>
            </a:r>
          </a:p>
          <a:p>
            <a:endParaRPr/>
          </a:p>
          <a:p>
            <a:endParaRPr/>
          </a:p>
          <a:p>
            <a:pPr marL="803274" lvl="1" indent="-360363"/>
            <a:r>
              <a:rPr/>
              <a:t>using anonymous function</a:t>
            </a:r>
          </a:p>
        </p:txBody>
      </p:sp>
      <p:sp>
        <p:nvSpPr>
          <p:cNvPr id="536" name="Lambda functions"/>
          <p:cNvSpPr txBox="1">
            <a:spLocks noGrp="1"/>
          </p:cNvSpPr>
          <p:nvPr>
            <p:ph type="title"/>
          </p:nvPr>
        </p:nvSpPr>
        <p:spPr>
          <a:prstGeom prst="rect">
            <a:avLst/>
          </a:prstGeom>
        </p:spPr>
        <p:txBody>
          <a:bodyPr/>
          <a:lstStyle/>
          <a:p>
            <a:r>
              <a:rPr/>
              <a:t>Lambda </a:t>
            </a:r>
            <a:r>
              <a:rPr lang="en-US"/>
              <a:t>F</a:t>
            </a:r>
            <a:r>
              <a:rPr/>
              <a:t>unctions</a:t>
            </a:r>
          </a:p>
        </p:txBody>
      </p:sp>
      <p:grpSp>
        <p:nvGrpSpPr>
          <p:cNvPr id="539" name="var intVar = 1 // can be reassigned anytime (mutable)…"/>
          <p:cNvGrpSpPr/>
          <p:nvPr/>
        </p:nvGrpSpPr>
        <p:grpSpPr>
          <a:xfrm>
            <a:off x="336116" y="3079875"/>
            <a:ext cx="10396081" cy="698250"/>
            <a:chOff x="0" y="-784"/>
            <a:chExt cx="10396079" cy="698249"/>
          </a:xfrm>
        </p:grpSpPr>
        <p:sp>
          <p:nvSpPr>
            <p:cNvPr id="537" name="Rectangle"/>
            <p:cNvSpPr/>
            <p:nvPr/>
          </p:nvSpPr>
          <p:spPr>
            <a:xfrm>
              <a:off x="0" y="0"/>
              <a:ext cx="10396080" cy="69745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38" name="val intArray = Array&lt;Int&gt;(size: 5) { i -&gt; i }…"/>
            <p:cNvSpPr txBox="1"/>
            <p:nvPr/>
          </p:nvSpPr>
          <p:spPr>
            <a:xfrm>
              <a:off x="3386" y="-785"/>
              <a:ext cx="10389307" cy="698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234465"/>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val lambdaFun = { a, b -&gt; a + b }</a:t>
              </a:r>
            </a:p>
          </p:txBody>
        </p:sp>
      </p:grpSp>
      <p:grpSp>
        <p:nvGrpSpPr>
          <p:cNvPr id="542" name="var intVar = 1 // can be reassigned anytime (mutable)…"/>
          <p:cNvGrpSpPr/>
          <p:nvPr/>
        </p:nvGrpSpPr>
        <p:grpSpPr>
          <a:xfrm>
            <a:off x="306854" y="4864312"/>
            <a:ext cx="11653753" cy="1563658"/>
            <a:chOff x="0" y="-1757"/>
            <a:chExt cx="11653752" cy="1563656"/>
          </a:xfrm>
        </p:grpSpPr>
        <p:sp>
          <p:nvSpPr>
            <p:cNvPr id="540" name="Rectangle"/>
            <p:cNvSpPr/>
            <p:nvPr/>
          </p:nvSpPr>
          <p:spPr>
            <a:xfrm>
              <a:off x="0" y="0"/>
              <a:ext cx="11653753" cy="156187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41" name="val intArray = Array&lt;Int&gt;(size: 5) { i -&gt; i }…"/>
            <p:cNvSpPr txBox="1"/>
            <p:nvPr/>
          </p:nvSpPr>
          <p:spPr>
            <a:xfrm>
              <a:off x="3796" y="-1758"/>
              <a:ext cx="11646160" cy="1563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val anonymousFun = fun(a: Int, b : Int): Int {</a:t>
              </a:r>
            </a:p>
            <a:p>
              <a:pPr>
                <a:defRPr sz="2800">
                  <a:latin typeface="Consolas"/>
                  <a:ea typeface="Consolas"/>
                  <a:cs typeface="Consolas"/>
                  <a:sym typeface="Consolas"/>
                </a:defRPr>
              </a:pPr>
              <a:r>
                <a:t>  return a + b</a:t>
              </a:r>
            </a:p>
            <a:p>
              <a:pPr>
                <a:defRPr sz="2800">
                  <a:latin typeface="Consolas"/>
                  <a:ea typeface="Consolas"/>
                  <a:cs typeface="Consolas"/>
                  <a:sym typeface="Consolas"/>
                </a:defRPr>
              </a:pPr>
              <a:r>
                <a:t>}</a:t>
              </a:r>
            </a:p>
          </p:txBody>
        </p:sp>
      </p:grpSp>
    </p:spTree>
  </p:cSld>
  <p:clrMapOvr>
    <a:masterClrMapping/>
  </p:clrMapOvr>
  <p:transition spd="med"/>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4" name="If the last parameter of a function is a function it can be passed outside the parentheses as a lambda function…"/>
          <p:cNvSpPr txBox="1">
            <a:spLocks noGrp="1"/>
          </p:cNvSpPr>
          <p:nvPr>
            <p:ph type="body" idx="1"/>
          </p:nvPr>
        </p:nvSpPr>
        <p:spPr>
          <a:prstGeom prst="rect">
            <a:avLst/>
          </a:prstGeom>
        </p:spPr>
        <p:txBody>
          <a:bodyPr/>
          <a:lstStyle/>
          <a:p>
            <a:r>
              <a:rPr/>
              <a:t>If the last parameter of a function is a function it can be passed outside the parentheses as a lambda function</a:t>
            </a:r>
          </a:p>
          <a:p>
            <a:r>
              <a:rPr/>
              <a:t>This way of passing function argument is called </a:t>
            </a:r>
            <a:r>
              <a:rPr lang="bg-BG"/>
              <a:t>"</a:t>
            </a:r>
            <a:r>
              <a:rPr/>
              <a:t>trailing lambda</a:t>
            </a:r>
            <a:r>
              <a:rPr lang="bg-BG"/>
              <a:t>"</a:t>
            </a:r>
            <a:endParaRPr/>
          </a:p>
        </p:txBody>
      </p:sp>
      <p:sp>
        <p:nvSpPr>
          <p:cNvPr id="545" name="Lambda functions"/>
          <p:cNvSpPr txBox="1">
            <a:spLocks noGrp="1"/>
          </p:cNvSpPr>
          <p:nvPr>
            <p:ph type="title"/>
          </p:nvPr>
        </p:nvSpPr>
        <p:spPr>
          <a:prstGeom prst="rect">
            <a:avLst/>
          </a:prstGeom>
        </p:spPr>
        <p:txBody>
          <a:bodyPr/>
          <a:lstStyle/>
          <a:p>
            <a:r>
              <a:rPr/>
              <a:t>Lambda </a:t>
            </a:r>
            <a:r>
              <a:rPr lang="en-US"/>
              <a:t>F</a:t>
            </a:r>
            <a:r>
              <a:rPr/>
              <a:t>unctions</a:t>
            </a:r>
          </a:p>
        </p:txBody>
      </p:sp>
      <p:grpSp>
        <p:nvGrpSpPr>
          <p:cNvPr id="548" name="var intVar = 1 // can be reassigned anytime (mutable)…"/>
          <p:cNvGrpSpPr/>
          <p:nvPr/>
        </p:nvGrpSpPr>
        <p:grpSpPr>
          <a:xfrm>
            <a:off x="579582" y="3154787"/>
            <a:ext cx="10396080" cy="3414022"/>
            <a:chOff x="0" y="-3836"/>
            <a:chExt cx="10396079" cy="3414020"/>
          </a:xfrm>
        </p:grpSpPr>
        <p:sp>
          <p:nvSpPr>
            <p:cNvPr id="546" name="Rectangle"/>
            <p:cNvSpPr/>
            <p:nvPr/>
          </p:nvSpPr>
          <p:spPr>
            <a:xfrm>
              <a:off x="0" y="0"/>
              <a:ext cx="10396080" cy="341012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47" name="val intArray = Array&lt;Int&gt;(size: 5) { i -&gt; i }…"/>
            <p:cNvSpPr txBox="1"/>
            <p:nvPr/>
          </p:nvSpPr>
          <p:spPr>
            <a:xfrm>
              <a:off x="3386" y="-3837"/>
              <a:ext cx="10389307" cy="34140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fun higherOrderFun(</a:t>
              </a:r>
            </a:p>
            <a:p>
              <a:pPr>
                <a:defRPr sz="2800">
                  <a:latin typeface="Consolas"/>
                  <a:ea typeface="Consolas"/>
                  <a:cs typeface="Consolas"/>
                  <a:sym typeface="Consolas"/>
                </a:defRPr>
              </a:pPr>
              <a:r>
                <a:t>  variableParam: Int,</a:t>
              </a:r>
            </a:p>
            <a:p>
              <a:pPr>
                <a:defRPr sz="2800">
                  <a:latin typeface="Consolas"/>
                  <a:ea typeface="Consolas"/>
                  <a:cs typeface="Consolas"/>
                  <a:sym typeface="Consolas"/>
                </a:defRPr>
              </a:pPr>
              <a:r>
                <a:t>  functionParam: (Int, String) -&gt; Boolean</a:t>
              </a:r>
            </a:p>
            <a:p>
              <a:pPr>
                <a:defRPr sz="2800">
                  <a:latin typeface="Consolas"/>
                  <a:ea typeface="Consolas"/>
                  <a:cs typeface="Consolas"/>
                  <a:sym typeface="Consolas"/>
                </a:defRPr>
              </a:pPr>
              <a:r>
                <a:t>) {</a:t>
              </a:r>
            </a:p>
            <a:p>
              <a:pPr>
                <a:defRPr sz="2800">
                  <a:latin typeface="Consolas"/>
                  <a:ea typeface="Consolas"/>
                  <a:cs typeface="Consolas"/>
                  <a:sym typeface="Consolas"/>
                </a:defRPr>
              </a:pPr>
              <a:r>
                <a:t>  // body</a:t>
              </a:r>
            </a:p>
            <a:p>
              <a:pPr>
                <a:defRPr sz="2800">
                  <a:latin typeface="Consolas"/>
                  <a:ea typeface="Consolas"/>
                  <a:cs typeface="Consolas"/>
                  <a:sym typeface="Consolas"/>
                </a:defRPr>
              </a:pPr>
              <a:r>
                <a:t>}</a:t>
              </a:r>
            </a:p>
            <a:p>
              <a:pPr>
                <a:defRPr sz="2800">
                  <a:latin typeface="Consolas"/>
                  <a:ea typeface="Consolas"/>
                  <a:cs typeface="Consolas"/>
                  <a:sym typeface="Consolas"/>
                </a:defRPr>
              </a:pPr>
              <a:endParaRPr/>
            </a:p>
            <a:p>
              <a:pPr>
                <a:defRPr sz="2800">
                  <a:latin typeface="Consolas"/>
                  <a:ea typeface="Consolas"/>
                  <a:cs typeface="Consolas"/>
                  <a:sym typeface="Consolas"/>
                </a:defRPr>
              </a:pPr>
              <a:r>
                <a:t>higherOrderFun(1) { a, b -&gt; a == b.toInt()}</a:t>
              </a:r>
            </a:p>
          </p:txBody>
        </p:sp>
      </p:grpSp>
    </p:spTree>
  </p:cSld>
  <p:clrMapOvr>
    <a:masterClrMapping/>
  </p:clrMapOvr>
  <p:transition spd="med"/>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0" name="If the function requires only a single parameter which is a function then this function can be called even without the parentheses"/>
          <p:cNvSpPr txBox="1">
            <a:spLocks noGrp="1"/>
          </p:cNvSpPr>
          <p:nvPr>
            <p:ph type="body" idx="1"/>
          </p:nvPr>
        </p:nvSpPr>
        <p:spPr>
          <a:prstGeom prst="rect">
            <a:avLst/>
          </a:prstGeom>
        </p:spPr>
        <p:txBody>
          <a:bodyPr/>
          <a:lstStyle/>
          <a:p>
            <a:r>
              <a:t>If the function requires only a single parameter which is a function then this function can be called even without the parentheses</a:t>
            </a:r>
          </a:p>
        </p:txBody>
      </p:sp>
      <p:sp>
        <p:nvSpPr>
          <p:cNvPr id="551" name="Lambda functions"/>
          <p:cNvSpPr txBox="1">
            <a:spLocks noGrp="1"/>
          </p:cNvSpPr>
          <p:nvPr>
            <p:ph type="title"/>
          </p:nvPr>
        </p:nvSpPr>
        <p:spPr>
          <a:prstGeom prst="rect">
            <a:avLst/>
          </a:prstGeom>
        </p:spPr>
        <p:txBody>
          <a:bodyPr/>
          <a:lstStyle/>
          <a:p>
            <a:r>
              <a:rPr/>
              <a:t>Lambda </a:t>
            </a:r>
            <a:r>
              <a:rPr lang="en-US"/>
              <a:t>F</a:t>
            </a:r>
            <a:r>
              <a:rPr/>
              <a:t>unctions</a:t>
            </a:r>
          </a:p>
        </p:txBody>
      </p:sp>
      <p:grpSp>
        <p:nvGrpSpPr>
          <p:cNvPr id="554" name="var intVar = 1 // can be reassigned anytime (mutable)…"/>
          <p:cNvGrpSpPr/>
          <p:nvPr/>
        </p:nvGrpSpPr>
        <p:grpSpPr>
          <a:xfrm>
            <a:off x="579582" y="2349478"/>
            <a:ext cx="10396080" cy="3414022"/>
            <a:chOff x="0" y="-3836"/>
            <a:chExt cx="10396079" cy="3414020"/>
          </a:xfrm>
        </p:grpSpPr>
        <p:sp>
          <p:nvSpPr>
            <p:cNvPr id="552" name="Rectangle"/>
            <p:cNvSpPr/>
            <p:nvPr/>
          </p:nvSpPr>
          <p:spPr>
            <a:xfrm>
              <a:off x="0" y="0"/>
              <a:ext cx="10396080" cy="3410127"/>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53" name="val intArray = Array&lt;Int&gt;(size: 5) { i -&gt; i }…"/>
            <p:cNvSpPr txBox="1"/>
            <p:nvPr/>
          </p:nvSpPr>
          <p:spPr>
            <a:xfrm>
              <a:off x="3386" y="-3837"/>
              <a:ext cx="10389307" cy="34140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fun higherOrderFun(</a:t>
              </a:r>
            </a:p>
            <a:p>
              <a:pPr>
                <a:defRPr sz="2800">
                  <a:latin typeface="Consolas"/>
                  <a:ea typeface="Consolas"/>
                  <a:cs typeface="Consolas"/>
                  <a:sym typeface="Consolas"/>
                </a:defRPr>
              </a:pPr>
              <a:r>
                <a:t> functionParam: (Int, String) -&gt; Boolean</a:t>
              </a:r>
            </a:p>
            <a:p>
              <a:pPr>
                <a:defRPr sz="2800">
                  <a:latin typeface="Consolas"/>
                  <a:ea typeface="Consolas"/>
                  <a:cs typeface="Consolas"/>
                  <a:sym typeface="Consolas"/>
                </a:defRPr>
              </a:pPr>
              <a:r>
                <a:t>) {</a:t>
              </a:r>
            </a:p>
            <a:p>
              <a:pPr>
                <a:defRPr sz="2800">
                  <a:latin typeface="Consolas"/>
                  <a:ea typeface="Consolas"/>
                  <a:cs typeface="Consolas"/>
                  <a:sym typeface="Consolas"/>
                </a:defRPr>
              </a:pPr>
              <a:r>
                <a:t>  // body</a:t>
              </a:r>
            </a:p>
            <a:p>
              <a:pPr>
                <a:defRPr sz="2800">
                  <a:latin typeface="Consolas"/>
                  <a:ea typeface="Consolas"/>
                  <a:cs typeface="Consolas"/>
                  <a:sym typeface="Consolas"/>
                </a:defRPr>
              </a:pPr>
              <a:r>
                <a:t>}</a:t>
              </a:r>
            </a:p>
            <a:p>
              <a:pPr>
                <a:defRPr sz="2800">
                  <a:latin typeface="Consolas"/>
                  <a:ea typeface="Consolas"/>
                  <a:cs typeface="Consolas"/>
                  <a:sym typeface="Consolas"/>
                </a:defRPr>
              </a:pPr>
              <a:endParaRPr/>
            </a:p>
            <a:p>
              <a:pPr>
                <a:defRPr sz="2800">
                  <a:latin typeface="Consolas"/>
                  <a:ea typeface="Consolas"/>
                  <a:cs typeface="Consolas"/>
                  <a:sym typeface="Consolas"/>
                </a:defRPr>
              </a:pPr>
              <a:r>
                <a:t>higherOrderFun { a: Int, b: String -&gt; a == b.toInt()}</a:t>
              </a:r>
            </a:p>
          </p:txBody>
        </p:sp>
      </p:grpSp>
    </p:spTree>
  </p:cSld>
  <p:clrMapOvr>
    <a:masterClrMapping/>
  </p:clrMapOvr>
  <p:transition spd="med"/>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6" name="If a lambda function has a single parameter then argument name can be implicit…"/>
          <p:cNvSpPr txBox="1">
            <a:spLocks noGrp="1"/>
          </p:cNvSpPr>
          <p:nvPr>
            <p:ph type="body" idx="1"/>
          </p:nvPr>
        </p:nvSpPr>
        <p:spPr>
          <a:prstGeom prst="rect">
            <a:avLst/>
          </a:prstGeom>
        </p:spPr>
        <p:txBody>
          <a:bodyPr/>
          <a:lstStyle/>
          <a:p>
            <a:r>
              <a:t>If a lambda function has a single parameter then argument name can be implicit</a:t>
            </a:r>
          </a:p>
          <a:p>
            <a:endParaRPr/>
          </a:p>
          <a:p>
            <a:endParaRPr/>
          </a:p>
          <a:p>
            <a:endParaRPr/>
          </a:p>
          <a:p>
            <a:r>
              <a:t>Lambda functions can be chained if necessary</a:t>
            </a:r>
          </a:p>
        </p:txBody>
      </p:sp>
      <p:sp>
        <p:nvSpPr>
          <p:cNvPr id="557" name="Lambda functions"/>
          <p:cNvSpPr txBox="1">
            <a:spLocks noGrp="1"/>
          </p:cNvSpPr>
          <p:nvPr>
            <p:ph type="title"/>
          </p:nvPr>
        </p:nvSpPr>
        <p:spPr>
          <a:prstGeom prst="rect">
            <a:avLst/>
          </a:prstGeom>
        </p:spPr>
        <p:txBody>
          <a:bodyPr/>
          <a:lstStyle/>
          <a:p>
            <a:r>
              <a:rPr/>
              <a:t>Lambda </a:t>
            </a:r>
            <a:r>
              <a:rPr lang="en-US"/>
              <a:t>F</a:t>
            </a:r>
            <a:r>
              <a:rPr/>
              <a:t>unctions</a:t>
            </a:r>
          </a:p>
        </p:txBody>
      </p:sp>
      <p:grpSp>
        <p:nvGrpSpPr>
          <p:cNvPr id="560" name="var intVar = 1 // can be reassigned anytime (mutable)…"/>
          <p:cNvGrpSpPr/>
          <p:nvPr/>
        </p:nvGrpSpPr>
        <p:grpSpPr>
          <a:xfrm>
            <a:off x="551490" y="2467786"/>
            <a:ext cx="10396080" cy="1378546"/>
            <a:chOff x="0" y="-1549"/>
            <a:chExt cx="10396079" cy="1378545"/>
          </a:xfrm>
        </p:grpSpPr>
        <p:sp>
          <p:nvSpPr>
            <p:cNvPr id="558" name="Rectangle"/>
            <p:cNvSpPr/>
            <p:nvPr/>
          </p:nvSpPr>
          <p:spPr>
            <a:xfrm>
              <a:off x="0" y="0"/>
              <a:ext cx="10396080" cy="137697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59" name="val intArray = Array&lt;Int&gt;(size: 5) { i -&gt; i }…"/>
            <p:cNvSpPr txBox="1"/>
            <p:nvPr/>
          </p:nvSpPr>
          <p:spPr>
            <a:xfrm>
              <a:off x="3386" y="-1550"/>
              <a:ext cx="10389307" cy="13785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rPr err="1"/>
                <a:t>val strings = arrayOf(</a:t>
              </a:r>
              <a:r>
                <a:rPr lang="bg-BG"/>
                <a:t>"</a:t>
              </a:r>
              <a:r>
                <a:rPr/>
                <a:t>3</a:t>
              </a:r>
              <a:r>
                <a:rPr lang="bg-BG"/>
                <a:t>"</a:t>
              </a:r>
              <a:r>
                <a:rPr/>
                <a:t>, </a:t>
              </a:r>
              <a:r>
                <a:rPr lang="bg-BG"/>
                <a:t>"</a:t>
              </a:r>
              <a:r>
                <a:rPr/>
                <a:t>1</a:t>
              </a:r>
              <a:r>
                <a:rPr lang="bg-BG"/>
                <a:t>"</a:t>
              </a:r>
              <a:r>
                <a:rPr/>
                <a:t>, </a:t>
              </a:r>
              <a:r>
                <a:rPr lang="bg-BG"/>
                <a:t>"</a:t>
              </a:r>
              <a:r>
                <a:rPr/>
                <a:t>4</a:t>
              </a:r>
              <a:r>
                <a:rPr lang="bg-BG"/>
                <a:t>"</a:t>
              </a:r>
              <a:r>
                <a:rPr/>
                <a:t>, </a:t>
              </a:r>
              <a:r>
                <a:rPr lang="bg-BG"/>
                <a:t>"</a:t>
              </a:r>
              <a:r>
                <a:rPr/>
                <a:t>5</a:t>
              </a:r>
              <a:r>
                <a:rPr lang="bg-BG"/>
                <a:t>"</a:t>
              </a:r>
              <a:r>
                <a:rPr/>
                <a:t>, </a:t>
              </a:r>
              <a:r>
                <a:rPr lang="bg-BG"/>
                <a:t>"</a:t>
              </a:r>
              <a:r>
                <a:rPr/>
                <a:t>2</a:t>
              </a:r>
              <a:r>
                <a:rPr lang="bg-BG"/>
                <a:t>"</a:t>
              </a:r>
              <a:r>
                <a:rPr/>
                <a:t>)</a:t>
              </a:r>
            </a:p>
            <a:p>
              <a:pPr>
                <a:defRPr sz="2800">
                  <a:latin typeface="Consolas"/>
                  <a:ea typeface="Consolas"/>
                  <a:cs typeface="Consolas"/>
                  <a:sym typeface="Consolas"/>
                </a:defRPr>
              </a:pPr>
              <a:r>
                <a:rPr err="1"/>
                <a:t>strings.filter { it.toInt() &gt;= 3 }</a:t>
              </a:r>
            </a:p>
          </p:txBody>
        </p:sp>
      </p:grpSp>
      <p:grpSp>
        <p:nvGrpSpPr>
          <p:cNvPr id="563" name="var intVar = 1 // can be reassigned anytime (mutable)…"/>
          <p:cNvGrpSpPr/>
          <p:nvPr/>
        </p:nvGrpSpPr>
        <p:grpSpPr>
          <a:xfrm>
            <a:off x="551490" y="4829431"/>
            <a:ext cx="10396080" cy="1815365"/>
            <a:chOff x="0" y="-2039"/>
            <a:chExt cx="10396079" cy="1815363"/>
          </a:xfrm>
        </p:grpSpPr>
        <p:sp>
          <p:nvSpPr>
            <p:cNvPr id="561" name="Rectangle"/>
            <p:cNvSpPr/>
            <p:nvPr/>
          </p:nvSpPr>
          <p:spPr>
            <a:xfrm>
              <a:off x="0" y="0"/>
              <a:ext cx="10396080" cy="181329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62" name="val intArray = Array&lt;Int&gt;(size: 5) { i -&gt; i }…"/>
            <p:cNvSpPr txBox="1"/>
            <p:nvPr/>
          </p:nvSpPr>
          <p:spPr>
            <a:xfrm>
              <a:off x="3386" y="-2040"/>
              <a:ext cx="10389307" cy="18153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r>
                <a:t>strings</a:t>
              </a:r>
            </a:p>
            <a:p>
              <a:pPr>
                <a:defRPr sz="2800">
                  <a:latin typeface="Consolas"/>
                  <a:ea typeface="Consolas"/>
                  <a:cs typeface="Consolas"/>
                  <a:sym typeface="Consolas"/>
                </a:defRPr>
              </a:pPr>
              <a:r>
                <a:t>  .filter { it.toInt() &gt;= 3 }</a:t>
              </a:r>
            </a:p>
            <a:p>
              <a:pPr>
                <a:defRPr sz="2800">
                  <a:latin typeface="Consolas"/>
                  <a:ea typeface="Consolas"/>
                  <a:cs typeface="Consolas"/>
                  <a:sym typeface="Consolas"/>
                </a:defRPr>
              </a:pPr>
              <a:r>
                <a:t>  .sortedBy { it.toInt() }</a:t>
              </a:r>
            </a:p>
            <a:p>
              <a:pPr>
                <a:defRPr sz="2800">
                  <a:latin typeface="Consolas"/>
                  <a:ea typeface="Consolas"/>
                  <a:cs typeface="Consolas"/>
                  <a:sym typeface="Consolas"/>
                </a:defRPr>
              </a:pPr>
              <a:r>
                <a:t>  .map { it.toInt() }</a:t>
              </a:r>
            </a:p>
          </p:txBody>
        </p:sp>
      </p:grpSp>
    </p:spTree>
  </p:cSld>
  <p:clrMapOvr>
    <a:masterClrMapping/>
  </p:clrMapOvr>
  <p:transition spd="med"/>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5" name="Title 2"/>
          <p:cNvSpPr txBox="1">
            <a:spLocks noGrp="1"/>
          </p:cNvSpPr>
          <p:nvPr>
            <p:ph type="title"/>
          </p:nvPr>
        </p:nvSpPr>
        <p:spPr>
          <a:xfrm>
            <a:off x="190406" y="100748"/>
            <a:ext cx="9715594" cy="882657"/>
          </a:xfrm>
          <a:prstGeom prst="rect">
            <a:avLst/>
          </a:prstGeom>
        </p:spPr>
        <p:txBody>
          <a:bodyPr/>
          <a:lstStyle/>
          <a:p>
            <a:r>
              <a:t>Summary</a:t>
            </a:r>
          </a:p>
        </p:txBody>
      </p:sp>
      <p:grpSp>
        <p:nvGrpSpPr>
          <p:cNvPr id="569" name="Group 4"/>
          <p:cNvGrpSpPr/>
          <p:nvPr/>
        </p:nvGrpSpPr>
        <p:grpSpPr>
          <a:xfrm>
            <a:off x="272103" y="1397724"/>
            <a:ext cx="8300422" cy="5299569"/>
            <a:chOff x="0" y="-1"/>
            <a:chExt cx="8300421" cy="5299567"/>
          </a:xfrm>
        </p:grpSpPr>
        <p:sp>
          <p:nvSpPr>
            <p:cNvPr id="566" name="CustomShape 5"/>
            <p:cNvSpPr/>
            <p:nvPr/>
          </p:nvSpPr>
          <p:spPr>
            <a:xfrm>
              <a:off x="-1" y="-2"/>
              <a:ext cx="8300422" cy="5299569"/>
            </a:xfrm>
            <a:prstGeom prst="roundRect">
              <a:avLst>
                <a:gd name="adj" fmla="val 3968"/>
              </a:avLst>
            </a:prstGeom>
            <a:solidFill>
              <a:srgbClr val="234465"/>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sp>
          <p:nvSpPr>
            <p:cNvPr id="567" name="CustomShape 6"/>
            <p:cNvSpPr/>
            <p:nvPr/>
          </p:nvSpPr>
          <p:spPr>
            <a:xfrm>
              <a:off x="176481" y="222119"/>
              <a:ext cx="170726" cy="4871887"/>
            </a:xfrm>
            <a:prstGeom prst="roundRect">
              <a:avLst>
                <a:gd name="adj" fmla="val 50000"/>
              </a:avLst>
            </a:prstGeom>
            <a:solidFill>
              <a:srgbClr val="D9D9D9">
                <a:alpha val="41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sp>
          <p:nvSpPr>
            <p:cNvPr id="568" name="CustomShape 7"/>
            <p:cNvSpPr/>
            <p:nvPr/>
          </p:nvSpPr>
          <p:spPr>
            <a:xfrm rot="5400000">
              <a:off x="7510634" y="285969"/>
              <a:ext cx="729003" cy="520303"/>
            </a:xfrm>
            <a:custGeom>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3799" y="5125"/>
                  </a:lnTo>
                  <a:lnTo>
                    <a:pt x="3799" y="17801"/>
                  </a:lnTo>
                  <a:lnTo>
                    <a:pt x="0" y="21600"/>
                  </a:lnTo>
                  <a:close/>
                </a:path>
              </a:pathLst>
            </a:custGeom>
            <a:solidFill>
              <a:srgbClr val="535353">
                <a:alpha val="23000"/>
              </a:srgbClr>
            </a:solidFill>
            <a:ln w="12700" cap="flat">
              <a:noFill/>
              <a:miter lim="400000"/>
            </a:ln>
            <a:effectLst/>
          </p:spPr>
          <p:txBody>
            <a:bodyPr wrap="square" lIns="45718" tIns="45718" rIns="45718" bIns="45718"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a:latin typeface="+mn-lt"/>
                  <a:ea typeface="+mn-ea"/>
                  <a:cs typeface="+mn-cs"/>
                  <a:sym typeface="Calibri"/>
                </a:defRPr>
              </a:pPr>
              <a:endParaRPr/>
            </a:p>
          </p:txBody>
        </p:sp>
      </p:grpSp>
      <p:sp>
        <p:nvSpPr>
          <p:cNvPr id="570" name="TextBox 8"/>
          <p:cNvSpPr txBox="1"/>
          <p:nvPr/>
        </p:nvSpPr>
        <p:spPr>
          <a:xfrm>
            <a:off x="631962" y="1453509"/>
            <a:ext cx="7734496" cy="5187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457200" indent="-457200" defTabSz="877275">
              <a:spcBef>
                <a:spcPts val="400"/>
              </a:spcBef>
              <a:buClr>
                <a:srgbClr val="FFFFFF"/>
              </a:buClr>
              <a:buSzTx/>
              <a:buChar char="▪"/>
              <a:defRPr sz="3400">
                <a:solidFill>
                  <a:srgbClr val="FFFFFF"/>
                </a:solidFill>
                <a:latin typeface="+mn-lt"/>
                <a:ea typeface="+mn-ea"/>
                <a:cs typeface="+mn-cs"/>
                <a:sym typeface="Calibri"/>
              </a:defRPr>
            </a:pPr>
            <a:r>
              <a:rPr/>
              <a:t>Functions are defined with </a:t>
            </a:r>
            <a:r>
              <a:rPr lang="bg-BG"/>
              <a:t>"</a:t>
            </a:r>
            <a:r>
              <a:rPr/>
              <a:t>fun</a:t>
            </a:r>
            <a:r>
              <a:rPr lang="bg-BG"/>
              <a:t>"</a:t>
            </a:r>
            <a:r>
              <a:rPr/>
              <a:t> and can have any number of params</a:t>
            </a:r>
          </a:p>
          <a:p>
            <a:pPr marL="457200" indent="-457200" defTabSz="877275">
              <a:spcBef>
                <a:spcPts val="400"/>
              </a:spcBef>
              <a:buClr>
                <a:srgbClr val="FFFFFF"/>
              </a:buClr>
              <a:buSzTx/>
              <a:buChar char="▪"/>
              <a:defRPr sz="3400">
                <a:solidFill>
                  <a:srgbClr val="FFFFFF"/>
                </a:solidFill>
                <a:latin typeface="+mn-lt"/>
                <a:ea typeface="+mn-ea"/>
                <a:cs typeface="+mn-cs"/>
                <a:sym typeface="Calibri"/>
              </a:defRPr>
            </a:pPr>
            <a:r>
              <a:rPr/>
              <a:t>Default, optional and named params are used for constructor overloading</a:t>
            </a:r>
          </a:p>
          <a:p>
            <a:pPr marL="457200" indent="-457200" defTabSz="877275">
              <a:spcBef>
                <a:spcPts val="400"/>
              </a:spcBef>
              <a:buClr>
                <a:srgbClr val="FFFFFF"/>
              </a:buClr>
              <a:buSzTx/>
              <a:buChar char="▪"/>
              <a:defRPr sz="3400">
                <a:solidFill>
                  <a:srgbClr val="FFFFFF"/>
                </a:solidFill>
                <a:latin typeface="+mn-lt"/>
                <a:ea typeface="+mn-ea"/>
                <a:cs typeface="+mn-cs"/>
                <a:sym typeface="Calibri"/>
              </a:defRPr>
            </a:pPr>
            <a:r>
              <a:rPr/>
              <a:t>Infix, tail recursive and extension functions optimi</a:t>
            </a:r>
            <a:r>
              <a:rPr lang="en-US"/>
              <a:t>z</a:t>
            </a:r>
            <a:r>
              <a:rPr/>
              <a:t>e your code readability and performance</a:t>
            </a:r>
          </a:p>
          <a:p>
            <a:pPr marL="457200" indent="-457200" defTabSz="877275">
              <a:spcBef>
                <a:spcPts val="400"/>
              </a:spcBef>
              <a:buClr>
                <a:srgbClr val="FFFFFF"/>
              </a:buClr>
              <a:buSzTx/>
              <a:buChar char="▪"/>
              <a:defRPr sz="3400">
                <a:solidFill>
                  <a:srgbClr val="FFFFFF"/>
                </a:solidFill>
                <a:latin typeface="+mn-lt"/>
                <a:ea typeface="+mn-ea"/>
                <a:cs typeface="+mn-cs"/>
                <a:sym typeface="Calibri"/>
              </a:defRPr>
            </a:pPr>
            <a:r>
              <a:rPr/>
              <a:t>Higher-order functions can be used to provide other functions as params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570">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570">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570">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570">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5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1" uiExpand="1" build="p" bldLvl="5" animBg="1" advAuto="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5" name="Slide Number"/>
          <p:cNvSpPr txBox="1">
            <a:spLocks noGrp="1"/>
          </p:cNvSpPr>
          <p:nvPr>
            <p:ph type="sldNum" sz="quarter" idx="4294967295"/>
          </p:nvPr>
        </p:nvSpPr>
        <p:spPr>
          <a:xfrm>
            <a:off x="11951936" y="6575490"/>
            <a:ext cx="168507" cy="2285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446" name="The most commonly used Integrated Development Environment for writing Swift…"/>
          <p:cNvSpPr txBox="1">
            <a:spLocks noGrp="1"/>
          </p:cNvSpPr>
          <p:nvPr>
            <p:ph type="body" idx="1"/>
          </p:nvPr>
        </p:nvSpPr>
        <p:spPr>
          <a:xfrm>
            <a:off x="2185171" y="1143155"/>
            <a:ext cx="9935272" cy="5546590"/>
          </a:xfrm>
          <a:prstGeom prst="rect">
            <a:avLst/>
          </a:prstGeom>
        </p:spPr>
        <p:txBody>
          <a:bodyPr/>
          <a:lstStyle/>
          <a:p>
            <a:pPr>
              <a:defRPr sz="3400"/>
            </a:pPr>
            <a:r>
              <a:rPr/>
              <a:t>The most commonly used </a:t>
            </a:r>
            <a:r>
              <a:rPr b="1"/>
              <a:t>Integrated Development Environment</a:t>
            </a:r>
            <a:r>
              <a:rPr/>
              <a:t> for writing </a:t>
            </a:r>
            <a:r>
              <a:rPr b="1"/>
              <a:t>Kotlin</a:t>
            </a:r>
          </a:p>
          <a:p>
            <a:pPr>
              <a:defRPr sz="3400"/>
            </a:pPr>
            <a:r>
              <a:rPr b="1"/>
              <a:t>Scratch</a:t>
            </a:r>
            <a:r>
              <a:rPr/>
              <a:t> - handy document that allows you to </a:t>
            </a:r>
            <a:r>
              <a:rPr b="1"/>
              <a:t>quickly write</a:t>
            </a:r>
            <a:r>
              <a:rPr/>
              <a:t> and </a:t>
            </a:r>
            <a:r>
              <a:rPr b="1"/>
              <a:t>test code </a:t>
            </a:r>
            <a:r>
              <a:rPr/>
              <a:t>without needing to build</a:t>
            </a:r>
            <a:br>
              <a:rPr/>
            </a:br>
            <a:r>
              <a:rPr/>
              <a:t>a complete app</a:t>
            </a:r>
          </a:p>
          <a:p>
            <a:pPr>
              <a:defRPr sz="3400"/>
            </a:pPr>
            <a:r>
              <a:rPr/>
              <a:t>Scratches provide </a:t>
            </a:r>
            <a:r>
              <a:rPr b="1"/>
              <a:t>immediate feedback </a:t>
            </a:r>
            <a:r>
              <a:rPr/>
              <a:t>about how code is executing</a:t>
            </a:r>
          </a:p>
        </p:txBody>
      </p:sp>
      <p:sp>
        <p:nvSpPr>
          <p:cNvPr id="447" name="What is Xcode?"/>
          <p:cNvSpPr txBox="1">
            <a:spLocks noGrp="1"/>
          </p:cNvSpPr>
          <p:nvPr>
            <p:ph type="title"/>
          </p:nvPr>
        </p:nvSpPr>
        <p:spPr>
          <a:xfrm>
            <a:off x="1296956" y="100748"/>
            <a:ext cx="8625521" cy="882657"/>
          </a:xfrm>
          <a:prstGeom prst="rect">
            <a:avLst/>
          </a:prstGeom>
        </p:spPr>
        <p:txBody>
          <a:bodyPr/>
          <a:lstStyle/>
          <a:p>
            <a:r>
              <a:t>What is Android Studio?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4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uiExpand="1" build="p" bldLvl="5" advAuto="0"/>
    </p:bldLst>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2" name="Questions"/>
          <p:cNvSpPr txBox="1">
            <a:spLocks noGrp="1"/>
          </p:cNvSpPr>
          <p:nvPr>
            <p:ph type="title"/>
          </p:nvPr>
        </p:nvSpPr>
        <p:spPr>
          <a:xfrm>
            <a:off x="809625" y="703242"/>
            <a:ext cx="5916378"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3" name="CustomShape 1"/>
          <p:cNvSpPr txBox="1"/>
          <p:nvPr/>
        </p:nvSpPr>
        <p:spPr>
          <a:xfrm>
            <a:off x="262440" y="1178998"/>
            <a:ext cx="8550721" cy="5489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360360" indent="-359638">
              <a:spcBef>
                <a:spcPts val="600"/>
              </a:spcBef>
              <a:buClr>
                <a:srgbClr val="234465"/>
              </a:buClr>
              <a:buSzTx/>
              <a:buChar char="▪"/>
              <a:defRPr sz="3200" spc="-100">
                <a:latin typeface="+mn-lt"/>
                <a:ea typeface="+mn-ea"/>
                <a:cs typeface="+mn-cs"/>
                <a:sym typeface="Calibri"/>
              </a:defRPr>
            </a:pPr>
            <a:r>
              <a:t>Software University – High-Quality Education, Profession and Job for Software Developers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Foundation</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 Facebook</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Forums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6"/>
              </a:rPr>
              <a:t>forum.softuni.bg</a:t>
            </a:r>
          </a:p>
        </p:txBody>
      </p:sp>
      <p:sp>
        <p:nvSpPr>
          <p:cNvPr id="594" name="CustomShape 2"/>
          <p:cNvSpPr txBox="1"/>
          <p:nvPr/>
        </p:nvSpPr>
        <p:spPr>
          <a:xfrm>
            <a:off x="244440" y="258627"/>
            <a:ext cx="9597961" cy="582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Trainings @ Software University (SoftUni)</a:t>
            </a:r>
          </a:p>
        </p:txBody>
      </p:sp>
      <p:sp>
        <p:nvSpPr>
          <p:cNvPr id="595" name="CustomShape 3"/>
          <p:cNvSpPr txBox="1">
            <a:spLocks noGrp="1"/>
          </p:cNvSpPr>
          <p:nvPr>
            <p:ph type="sldNum" sz="quarter" idx="4294967295"/>
          </p:nvPr>
        </p:nvSpPr>
        <p:spPr>
          <a:xfrm>
            <a:off x="11888576" y="6576207"/>
            <a:ext cx="231181" cy="22707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lstStyle>
            <a:lvl1pPr>
              <a:defRPr spc="-1"/>
            </a:lvl1pPr>
          </a:lstStyle>
          <a:p>
            <a:fld id="{86CB4B4D-7CA3-9044-876B-883B54F8677D}" type="slidenum">
              <a:t>71</a:t>
            </a:fld>
            <a:endParaRPr/>
          </a:p>
        </p:txBody>
      </p:sp>
    </p:spTree>
  </p:cSld>
  <p:clrMapOvr>
    <a:masterClrMapping/>
  </p:clrMapOvr>
  <p:transition spd="med"/>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7" name="Slide Number Placeholder 1"/>
          <p:cNvSpPr txBox="1">
            <a:spLocks noGrp="1"/>
          </p:cNvSpPr>
          <p:nvPr>
            <p:ph type="sldNum" sz="quarter" idx="4294967295"/>
          </p:nvPr>
        </p:nvSpPr>
        <p:spPr>
          <a:xfrm>
            <a:off x="11887565" y="6575487"/>
            <a:ext cx="232874"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
        <p:nvSpPr>
          <p:cNvPr id="598" name="Text Placeholder 2"/>
          <p:cNvSpPr txBox="1">
            <a:spLocks noGrp="1"/>
          </p:cNvSpPr>
          <p:nvPr>
            <p:ph type="body" idx="1"/>
          </p:nvPr>
        </p:nvSpPr>
        <p:spPr>
          <a:xfrm>
            <a:off x="190399" y="1196122"/>
            <a:ext cx="11818102" cy="5528771"/>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99"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600" name="Picture License" descr="Picture License"/>
          <p:cNvPicPr>
            <a:picLocks noChangeAspect="1"/>
          </p:cNvPicPr>
          <p:nvPr/>
        </p:nvPicPr>
        <p:blipFill>
          <a:blip r:embed="rId4"/>
          <a:stretch>
            <a:fillRect/>
          </a:stretch>
        </p:blipFill>
        <p:spPr>
          <a:xfrm>
            <a:off x="9745198" y="4445279"/>
            <a:ext cx="1930323" cy="2043003"/>
          </a:xfrm>
          <a:prstGeom prst="rect">
            <a:avLst/>
          </a:prstGeom>
          <a:ln w="12700">
            <a:miter lim="400000"/>
          </a:ln>
        </p:spPr>
      </p:pic>
    </p:spTree>
  </p:cSld>
  <p:clrMapOvr>
    <a:masterClrMapping/>
  </p:clrMapOvr>
  <p:transition spd="med"/>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4" name="https://softuni.org"/>
          <p:cNvSpPr txBox="1">
            <a:spLocks noGrp="1"/>
          </p:cNvSpPr>
          <p:nvPr>
            <p:ph type="body" sz="quarter" idx="1"/>
          </p:nvPr>
        </p:nvSpPr>
        <p:spPr>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35" name="Text Placeholder Company Name"/>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nSpc>
                <a:spcPct val="94499"/>
              </a:lnSpc>
            </a:lvl1pPr>
          </a:lstStyle>
          <a:p>
            <a:r>
              <a:t>Software University</a:t>
            </a:r>
          </a:p>
        </p:txBody>
      </p:sp>
      <p:sp>
        <p:nvSpPr>
          <p:cNvPr id="436" name="Text Placeholder Author Position"/>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lvl1pPr>
          </a:lstStyle>
          <a:p>
            <a:r>
              <a:t>Technical Trainers</a:t>
            </a:r>
          </a:p>
        </p:txBody>
      </p:sp>
      <p:sp>
        <p:nvSpPr>
          <p:cNvPr id="437" name="Text Placeholder Author Name"/>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01643">
              <a:lnSpc>
                <a:spcPct val="94499"/>
              </a:lnSpc>
              <a:defRPr sz="2500"/>
            </a:lvl1pPr>
          </a:lstStyle>
          <a:p>
            <a:r>
              <a:t>SoftUni Team</a:t>
            </a:r>
          </a:p>
        </p:txBody>
      </p:sp>
      <p:sp>
        <p:nvSpPr>
          <p:cNvPr id="438" name="Swift Basics"/>
          <p:cNvSpPr txBox="1">
            <a:spLocks noGrp="1"/>
          </p:cNvSpPr>
          <p:nvPr>
            <p:ph type="title"/>
          </p:nvPr>
        </p:nvSpPr>
        <p:spPr>
          <a:xfrm>
            <a:off x="554182" y="321500"/>
            <a:ext cx="11083636" cy="882658"/>
          </a:xfrm>
          <a:prstGeom prst="rect">
            <a:avLst/>
          </a:prstGeom>
        </p:spPr>
        <p:txBody>
          <a:bodyPr/>
          <a:lstStyle/>
          <a:p>
            <a:r>
              <a:t>Android Development with Kotlin</a:t>
            </a:r>
          </a:p>
        </p:txBody>
      </p:sp>
      <p:sp>
        <p:nvSpPr>
          <p:cNvPr id="439" name="Swift Basics"/>
          <p:cNvSpPr txBox="1"/>
          <p:nvPr/>
        </p:nvSpPr>
        <p:spPr>
          <a:xfrm>
            <a:off x="554182" y="1029366"/>
            <a:ext cx="11083636" cy="882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Android Application Basics</a:t>
            </a:r>
          </a:p>
        </p:txBody>
      </p:sp>
    </p:spTree>
  </p:cSld>
  <p:clrMapOvr>
    <a:masterClrMapping/>
  </p:clrMapOvr>
  <p:transition spd="med"/>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1" name="Content Placeholder 2"/>
          <p:cNvSpPr txBox="1">
            <a:spLocks noGrp="1"/>
          </p:cNvSpPr>
          <p:nvPr>
            <p:ph type="body" idx="1"/>
          </p:nvPr>
        </p:nvSpPr>
        <p:spPr>
          <a:xfrm>
            <a:off x="190399" y="1196122"/>
            <a:ext cx="11818102" cy="5528771"/>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42" name="Title 3"/>
          <p:cNvSpPr txBox="1">
            <a:spLocks noGrp="1"/>
          </p:cNvSpPr>
          <p:nvPr>
            <p:ph type="title"/>
          </p:nvPr>
        </p:nvSpPr>
        <p:spPr>
          <a:xfrm>
            <a:off x="191943" y="83165"/>
            <a:ext cx="9503573" cy="882654"/>
          </a:xfrm>
          <a:prstGeom prst="rect">
            <a:avLst/>
          </a:prstGeom>
        </p:spPr>
        <p:txBody>
          <a:bodyPr/>
          <a:lstStyle/>
          <a:p>
            <a:r>
              <a:t>Questions?</a:t>
            </a:r>
          </a:p>
        </p:txBody>
      </p:sp>
      <p:sp>
        <p:nvSpPr>
          <p:cNvPr id="443" name="Slide Number"/>
          <p:cNvSpPr txBox="1">
            <a:spLocks noGrp="1"/>
          </p:cNvSpPr>
          <p:nvPr>
            <p:ph type="sldNum" sz="quarter" idx="4294967295"/>
          </p:nvPr>
        </p:nvSpPr>
        <p:spPr>
          <a:xfrm>
            <a:off x="11951934" y="6575487"/>
            <a:ext cx="168505" cy="2285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spTree>
  </p:cSld>
  <p:clrMapOvr>
    <a:masterClrMapping/>
  </p:clrMapOvr>
  <p:transition spd="med"/>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5" name="Text Placeholder 1"/>
          <p:cNvSpPr txBox="1">
            <a:spLocks noGrp="1"/>
          </p:cNvSpPr>
          <p:nvPr>
            <p:ph type="body" idx="1"/>
          </p:nvPr>
        </p:nvSpPr>
        <p:spPr>
          <a:xfrm>
            <a:off x="190399" y="1196122"/>
            <a:ext cx="11818102" cy="5528771"/>
          </a:xfrm>
          <a:prstGeom prst="rect">
            <a:avLst/>
          </a:prstGeom>
        </p:spPr>
        <p:txBody>
          <a:bodyPr/>
          <a:lstStyle/>
          <a:p>
            <a:pPr marL="504062" indent="-504062" defTabSz="859729">
              <a:lnSpc>
                <a:spcPct val="84000"/>
              </a:lnSpc>
              <a:spcBef>
                <a:spcPts val="500"/>
              </a:spcBef>
              <a:buAutoNum type="arabicPeriod"/>
              <a:defRPr sz="3136">
                <a:solidFill>
                  <a:srgbClr val="000000"/>
                </a:solidFill>
              </a:defRPr>
            </a:pPr>
            <a:r>
              <a:rPr>
                <a:solidFill>
                  <a:schemeClr val="tx1"/>
                </a:solidFill>
              </a:rPr>
              <a:t>Android Studio</a:t>
            </a:r>
          </a:p>
          <a:p>
            <a:pPr marL="504062" indent="-504062" defTabSz="859729">
              <a:lnSpc>
                <a:spcPct val="84000"/>
              </a:lnSpc>
              <a:spcBef>
                <a:spcPts val="500"/>
              </a:spcBef>
              <a:buAutoNum type="arabicPeriod"/>
              <a:defRPr sz="3136">
                <a:solidFill>
                  <a:srgbClr val="000000"/>
                </a:solidFill>
              </a:defRPr>
            </a:pPr>
            <a:r>
              <a:rPr>
                <a:solidFill>
                  <a:schemeClr val="tx1"/>
                </a:solidFill>
              </a:rPr>
              <a:t>Project </a:t>
            </a:r>
            <a:r>
              <a:rPr lang="en-US">
                <a:solidFill>
                  <a:schemeClr val="tx1"/>
                </a:solidFill>
              </a:rPr>
              <a:t>S</a:t>
            </a:r>
            <a:r>
              <a:rPr>
                <a:solidFill>
                  <a:schemeClr val="tx1"/>
                </a:solidFill>
              </a:rPr>
              <a:t>etup</a:t>
            </a:r>
          </a:p>
          <a:p>
            <a:pPr marL="504063" indent="-504063" defTabSz="859729">
              <a:lnSpc>
                <a:spcPct val="84000"/>
              </a:lnSpc>
              <a:spcBef>
                <a:spcPts val="500"/>
              </a:spcBef>
              <a:buAutoNum type="arabicPeriod"/>
              <a:defRPr sz="3136">
                <a:solidFill>
                  <a:srgbClr val="000000"/>
                </a:solidFill>
              </a:defRPr>
            </a:pPr>
            <a:r>
              <a:rPr>
                <a:solidFill>
                  <a:schemeClr val="tx1"/>
                </a:solidFill>
              </a:rPr>
              <a:t>Types of </a:t>
            </a:r>
            <a:r>
              <a:rPr lang="en-US">
                <a:solidFill>
                  <a:schemeClr val="tx1"/>
                </a:solidFill>
              </a:rPr>
              <a:t>A</a:t>
            </a:r>
            <a:r>
              <a:rPr>
                <a:solidFill>
                  <a:schemeClr val="tx1"/>
                </a:solidFill>
              </a:rPr>
              <a:t>pplications</a:t>
            </a:r>
          </a:p>
          <a:p>
            <a:pPr marL="504063" indent="-504063" defTabSz="859729">
              <a:lnSpc>
                <a:spcPct val="84000"/>
              </a:lnSpc>
              <a:spcBef>
                <a:spcPts val="500"/>
              </a:spcBef>
              <a:buAutoNum type="arabicPeriod"/>
              <a:defRPr sz="3136">
                <a:solidFill>
                  <a:srgbClr val="000000"/>
                </a:solidFill>
              </a:defRPr>
            </a:pPr>
            <a:r>
              <a:rPr>
                <a:solidFill>
                  <a:schemeClr val="tx1"/>
                </a:solidFill>
              </a:rPr>
              <a:t>Default </a:t>
            </a:r>
            <a:r>
              <a:rPr lang="en-US">
                <a:solidFill>
                  <a:schemeClr val="tx1"/>
                </a:solidFill>
              </a:rPr>
              <a:t>F</a:t>
            </a:r>
            <a:r>
              <a:rPr>
                <a:solidFill>
                  <a:schemeClr val="tx1"/>
                </a:solidFill>
              </a:rPr>
              <a:t>ile </a:t>
            </a:r>
            <a:r>
              <a:rPr lang="en-US">
                <a:solidFill>
                  <a:schemeClr val="tx1"/>
                </a:solidFill>
              </a:rPr>
              <a:t>S</a:t>
            </a:r>
            <a:r>
              <a:rPr>
                <a:solidFill>
                  <a:schemeClr val="tx1"/>
                </a:solidFill>
              </a:rPr>
              <a:t>tructure</a:t>
            </a:r>
          </a:p>
          <a:p>
            <a:pPr marL="504063" indent="-504063" defTabSz="859729">
              <a:lnSpc>
                <a:spcPct val="84000"/>
              </a:lnSpc>
              <a:spcBef>
                <a:spcPts val="500"/>
              </a:spcBef>
              <a:buAutoNum type="arabicPeriod"/>
              <a:defRPr sz="3136">
                <a:solidFill>
                  <a:srgbClr val="000000"/>
                </a:solidFill>
              </a:defRPr>
            </a:pPr>
            <a:r>
              <a:rPr>
                <a:solidFill>
                  <a:schemeClr val="tx1"/>
                </a:solidFill>
              </a:rPr>
              <a:t>Emulator</a:t>
            </a:r>
          </a:p>
          <a:p>
            <a:pPr marL="504063" indent="-504063" defTabSz="859729">
              <a:lnSpc>
                <a:spcPct val="84000"/>
              </a:lnSpc>
              <a:spcBef>
                <a:spcPts val="500"/>
              </a:spcBef>
              <a:buAutoNum type="arabicPeriod"/>
              <a:defRPr sz="3136">
                <a:solidFill>
                  <a:srgbClr val="000000"/>
                </a:solidFill>
              </a:defRPr>
            </a:pPr>
            <a:r>
              <a:rPr>
                <a:solidFill>
                  <a:schemeClr val="tx1"/>
                </a:solidFill>
              </a:rPr>
              <a:t>Starting </a:t>
            </a:r>
            <a:r>
              <a:rPr lang="en-US">
                <a:solidFill>
                  <a:schemeClr val="tx1"/>
                </a:solidFill>
              </a:rPr>
              <a:t>Y</a:t>
            </a:r>
            <a:r>
              <a:rPr>
                <a:solidFill>
                  <a:schemeClr val="tx1"/>
                </a:solidFill>
              </a:rPr>
              <a:t>our </a:t>
            </a:r>
            <a:r>
              <a:rPr lang="en-US">
                <a:solidFill>
                  <a:schemeClr val="tx1"/>
                </a:solidFill>
              </a:rPr>
              <a:t>A</a:t>
            </a:r>
            <a:r>
              <a:rPr>
                <a:solidFill>
                  <a:schemeClr val="tx1"/>
                </a:solidFill>
              </a:rPr>
              <a:t>pplication</a:t>
            </a:r>
          </a:p>
          <a:p>
            <a:pPr marL="504063" indent="-504063" defTabSz="859729">
              <a:lnSpc>
                <a:spcPct val="84000"/>
              </a:lnSpc>
              <a:spcBef>
                <a:spcPts val="500"/>
              </a:spcBef>
              <a:buAutoNum type="arabicPeriod"/>
              <a:defRPr sz="3136">
                <a:solidFill>
                  <a:srgbClr val="000000"/>
                </a:solidFill>
              </a:defRPr>
            </a:pPr>
            <a:r>
              <a:rPr>
                <a:solidFill>
                  <a:schemeClr val="tx1"/>
                </a:solidFill>
              </a:rPr>
              <a:t>Adding UI </a:t>
            </a:r>
            <a:r>
              <a:rPr lang="en-US">
                <a:solidFill>
                  <a:schemeClr val="tx1"/>
                </a:solidFill>
              </a:rPr>
              <a:t>C</a:t>
            </a:r>
            <a:r>
              <a:rPr>
                <a:solidFill>
                  <a:schemeClr val="tx1"/>
                </a:solidFill>
              </a:rPr>
              <a:t>omponents</a:t>
            </a:r>
          </a:p>
          <a:p>
            <a:pPr marL="938116" lvl="1" indent="-504063" defTabSz="859729">
              <a:lnSpc>
                <a:spcPct val="84000"/>
              </a:lnSpc>
              <a:spcBef>
                <a:spcPts val="500"/>
              </a:spcBef>
              <a:defRPr sz="3136">
                <a:solidFill>
                  <a:srgbClr val="000000"/>
                </a:solidFill>
              </a:defRPr>
            </a:pPr>
            <a:r>
              <a:rPr>
                <a:solidFill>
                  <a:schemeClr val="tx1"/>
                </a:solidFill>
              </a:rPr>
              <a:t>Via drag and drop</a:t>
            </a:r>
          </a:p>
          <a:p>
            <a:pPr marL="938116" lvl="1" indent="-504063" defTabSz="859729">
              <a:lnSpc>
                <a:spcPct val="84000"/>
              </a:lnSpc>
              <a:spcBef>
                <a:spcPts val="500"/>
              </a:spcBef>
              <a:defRPr sz="3136">
                <a:solidFill>
                  <a:srgbClr val="000000"/>
                </a:solidFill>
              </a:defRPr>
            </a:pPr>
            <a:r>
              <a:rPr>
                <a:solidFill>
                  <a:schemeClr val="tx1"/>
                </a:solidFill>
              </a:rPr>
              <a:t>Via XML</a:t>
            </a:r>
          </a:p>
          <a:p>
            <a:pPr marL="504063" indent="-504063" defTabSz="859729">
              <a:lnSpc>
                <a:spcPct val="84000"/>
              </a:lnSpc>
              <a:spcBef>
                <a:spcPts val="500"/>
              </a:spcBef>
              <a:buAutoNum type="arabicPeriod"/>
              <a:defRPr sz="3136">
                <a:solidFill>
                  <a:srgbClr val="000000"/>
                </a:solidFill>
              </a:defRPr>
            </a:pPr>
            <a:r>
              <a:rPr>
                <a:solidFill>
                  <a:schemeClr val="tx1"/>
                </a:solidFill>
              </a:rPr>
              <a:t>Adding </a:t>
            </a:r>
            <a:r>
              <a:rPr lang="en-US">
                <a:solidFill>
                  <a:schemeClr val="tx1"/>
                </a:solidFill>
              </a:rPr>
              <a:t>R</a:t>
            </a:r>
            <a:r>
              <a:rPr>
                <a:solidFill>
                  <a:schemeClr val="tx1"/>
                </a:solidFill>
              </a:rPr>
              <a:t>esources</a:t>
            </a:r>
          </a:p>
          <a:p>
            <a:pPr marL="504063" indent="-504063" defTabSz="859729">
              <a:lnSpc>
                <a:spcPct val="84000"/>
              </a:lnSpc>
              <a:spcBef>
                <a:spcPts val="500"/>
              </a:spcBef>
              <a:buAutoNum type="arabicPeriod"/>
              <a:defRPr sz="3136">
                <a:solidFill>
                  <a:srgbClr val="000000"/>
                </a:solidFill>
              </a:defRPr>
            </a:pPr>
            <a:r>
              <a:rPr>
                <a:solidFill>
                  <a:schemeClr val="tx1"/>
                </a:solidFill>
              </a:rPr>
              <a:t>Adding </a:t>
            </a:r>
            <a:r>
              <a:rPr lang="en-US">
                <a:solidFill>
                  <a:schemeClr val="tx1"/>
                </a:solidFill>
              </a:rPr>
              <a:t>B</a:t>
            </a:r>
            <a:r>
              <a:rPr>
                <a:solidFill>
                  <a:schemeClr val="tx1"/>
                </a:solidFill>
              </a:rPr>
              <a:t>usiness </a:t>
            </a:r>
            <a:r>
              <a:rPr lang="en-US">
                <a:solidFill>
                  <a:schemeClr val="tx1"/>
                </a:solidFill>
              </a:rPr>
              <a:t>L</a:t>
            </a:r>
            <a:r>
              <a:rPr>
                <a:solidFill>
                  <a:schemeClr val="tx1"/>
                </a:solidFill>
              </a:rPr>
              <a:t>ogic</a:t>
            </a:r>
          </a:p>
        </p:txBody>
      </p:sp>
      <p:sp>
        <p:nvSpPr>
          <p:cNvPr id="446"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47" name="Slide Number"/>
          <p:cNvSpPr txBox="1">
            <a:spLocks noGrp="1"/>
          </p:cNvSpPr>
          <p:nvPr>
            <p:ph type="sldNum" sz="quarter" idx="4294967295"/>
          </p:nvPr>
        </p:nvSpPr>
        <p:spPr>
          <a:xfrm>
            <a:off x="12023725" y="6575425"/>
            <a:ext cx="219999" cy="33308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lstStyle>
            <a:lvl1pPr algn="l">
              <a:defRPr sz="1800"/>
            </a:lvl1pPr>
          </a:lstStyle>
          <a:p>
            <a:fld id="{86CB4B4D-7CA3-9044-876B-883B54F8677D}" type="slidenum">
              <a:t>75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45">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45">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45">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45">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45">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1" nodeType="afterEffect">
                                  <p:stCondLst>
                                    <p:cond delay="0"/>
                                  </p:stCondLst>
                                  <p:childTnLst>
                                    <p:set>
                                      <p:cBhvr>
                                        <p:cTn id="20" fill="hold"/>
                                        <p:tgtEl>
                                          <p:spTgt spid="445">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1" nodeType="afterEffect">
                                  <p:stCondLst>
                                    <p:cond delay="0"/>
                                  </p:stCondLst>
                                  <p:childTnLst>
                                    <p:set>
                                      <p:cBhvr>
                                        <p:cTn id="23" fill="hold"/>
                                        <p:tgtEl>
                                          <p:spTgt spid="445">
                                            <p:txEl>
                                              <p:pRg st="5" end="5"/>
                                            </p:txEl>
                                          </p:spTgt>
                                        </p:tgtEl>
                                        <p:attrNameLst>
                                          <p:attrName>style.visibility</p:attrName>
                                        </p:attrNameLst>
                                      </p:cBhvr>
                                      <p:to>
                                        <p:strVal val="visible"/>
                                      </p:to>
                                    </p:set>
                                  </p:childTnLst>
                                </p:cTn>
                              </p:par>
                            </p:childTnLst>
                          </p:cTn>
                        </p:par>
                        <p:par>
                          <p:cTn id="24" fill="hold" nodeType="afterGroup">
                            <p:stCondLst>
                              <p:cond delay="0"/>
                            </p:stCondLst>
                            <p:childTnLst>
                              <p:par>
                                <p:cTn id="25" presetID="1" presetClass="entr" presetSubtype="0" fill="hold" grpId="1" nodeType="afterEffect">
                                  <p:stCondLst>
                                    <p:cond delay="0"/>
                                  </p:stCondLst>
                                  <p:childTnLst>
                                    <p:set>
                                      <p:cBhvr>
                                        <p:cTn id="26" fill="hold"/>
                                        <p:tgtEl>
                                          <p:spTgt spid="445">
                                            <p:txEl>
                                              <p:pRg st="6" end="6"/>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1" nodeType="afterEffect">
                                  <p:stCondLst>
                                    <p:cond delay="0"/>
                                  </p:stCondLst>
                                  <p:childTnLst>
                                    <p:set>
                                      <p:cBhvr>
                                        <p:cTn id="29" fill="hold"/>
                                        <p:tgtEl>
                                          <p:spTgt spid="445">
                                            <p:txEl>
                                              <p:pRg st="7" end="7"/>
                                            </p:txEl>
                                          </p:spTgt>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grpId="1" nodeType="afterEffect">
                                  <p:stCondLst>
                                    <p:cond delay="0"/>
                                  </p:stCondLst>
                                  <p:childTnLst>
                                    <p:set>
                                      <p:cBhvr>
                                        <p:cTn id="32" fill="hold"/>
                                        <p:tgtEl>
                                          <p:spTgt spid="445">
                                            <p:txEl>
                                              <p:pRg st="8" end="8"/>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1" nodeType="afterEffect">
                                  <p:stCondLst>
                                    <p:cond delay="0"/>
                                  </p:stCondLst>
                                  <p:childTnLst>
                                    <p:set>
                                      <p:cBhvr>
                                        <p:cTn id="35" fill="hold"/>
                                        <p:tgtEl>
                                          <p:spTgt spid="445">
                                            <p:txEl>
                                              <p:pRg st="9" end="9"/>
                                            </p:txEl>
                                          </p:spTgt>
                                        </p:tgtEl>
                                        <p:attrNameLst>
                                          <p:attrName>style.visibility</p:attrName>
                                        </p:attrNameLst>
                                      </p:cBhvr>
                                      <p:to>
                                        <p:strVal val="visible"/>
                                      </p:to>
                                    </p:set>
                                  </p:childTnLst>
                                </p:cTn>
                              </p:par>
                            </p:childTnLst>
                          </p:cTn>
                        </p:par>
                        <p:par>
                          <p:cTn id="36" fill="hold" nodeType="afterGroup">
                            <p:stCondLst>
                              <p:cond delay="0"/>
                            </p:stCondLst>
                            <p:childTnLst>
                              <p:par>
                                <p:cTn id="37" presetID="1" presetClass="entr" presetSubtype="0" fill="hold" grpId="1" nodeType="afterEffect">
                                  <p:stCondLst>
                                    <p:cond delay="0"/>
                                  </p:stCondLst>
                                  <p:childTnLst>
                                    <p:set>
                                      <p:cBhvr>
                                        <p:cTn id="38" fill="hold"/>
                                        <p:tgtEl>
                                          <p:spTgt spid="4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1" uiExpand="1" build="p" bldLvl="5" animBg="1" advAuto="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9" name="What is Kotlin?"/>
          <p:cNvSpPr txBox="1">
            <a:spLocks noGrp="1"/>
          </p:cNvSpPr>
          <p:nvPr>
            <p:ph type="body" sz="quarter" idx="1"/>
          </p:nvPr>
        </p:nvSpPr>
        <p:spPr>
          <a:xfrm>
            <a:off x="615109" y="5585916"/>
            <a:ext cx="10961783" cy="768086"/>
          </a:xfrm>
          <a:prstGeom prst="rect">
            <a:avLst/>
          </a:prstGeom>
        </p:spPr>
        <p:txBody>
          <a:bodyPr/>
          <a:lstStyle/>
          <a:p>
            <a:r>
              <a:t>Android Studio</a:t>
            </a:r>
          </a:p>
        </p:txBody>
      </p:sp>
      <p:sp>
        <p:nvSpPr>
          <p:cNvPr id="450" name="Kotlin Basics"/>
          <p:cNvSpPr txBox="1">
            <a:spLocks noGrp="1"/>
          </p:cNvSpPr>
          <p:nvPr>
            <p:ph type="title"/>
          </p:nvPr>
        </p:nvSpPr>
        <p:spPr>
          <a:xfrm>
            <a:off x="615109" y="4704824"/>
            <a:ext cx="10961783" cy="768087"/>
          </a:xfrm>
          <a:prstGeom prst="rect">
            <a:avLst/>
          </a:prstGeom>
        </p:spPr>
        <p:txBody>
          <a:bodyPr/>
          <a:lstStyle>
            <a:lvl1pPr>
              <a:defRPr sz="4200"/>
            </a:lvl1pPr>
          </a:lstStyle>
          <a:p>
            <a:r>
              <a:t>Android Basics</a:t>
            </a:r>
          </a:p>
        </p:txBody>
      </p:sp>
      <p:grpSp>
        <p:nvGrpSpPr>
          <p:cNvPr id="453" name="Group 1"/>
          <p:cNvGrpSpPr/>
          <p:nvPr/>
        </p:nvGrpSpPr>
        <p:grpSpPr>
          <a:xfrm>
            <a:off x="4007684" y="846472"/>
            <a:ext cx="3950209" cy="3678504"/>
            <a:chExt cx="3950208" cy="3678502"/>
          </a:xfrm>
        </p:grpSpPr>
        <p:sp>
          <p:nvSpPr>
            <p:cNvPr id="451"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52"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5"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77</a:t>
            </a:fld>
            <a:endParaRPr/>
          </a:p>
        </p:txBody>
      </p:sp>
      <p:sp>
        <p:nvSpPr>
          <p:cNvPr id="456" name="Modern, intuitive, powerful programming language…"/>
          <p:cNvSpPr txBox="1">
            <a:spLocks noGrp="1"/>
          </p:cNvSpPr>
          <p:nvPr>
            <p:ph type="body" idx="1"/>
          </p:nvPr>
        </p:nvSpPr>
        <p:spPr>
          <a:xfrm>
            <a:off x="2141141" y="1028899"/>
            <a:ext cx="9730384" cy="5546592"/>
          </a:xfrm>
          <a:prstGeom prst="rect">
            <a:avLst/>
          </a:prstGeom>
        </p:spPr>
        <p:txBody>
          <a:bodyPr/>
          <a:lstStyle/>
          <a:p>
            <a:pPr>
              <a:defRPr sz="3400">
                <a:solidFill>
                  <a:srgbClr val="000000"/>
                </a:solidFill>
              </a:defRPr>
            </a:pPr>
            <a:r>
              <a:rPr>
                <a:solidFill>
                  <a:schemeClr val="tx1"/>
                </a:solidFill>
              </a:rPr>
              <a:t>Based on IntelliJ IDEA</a:t>
            </a:r>
          </a:p>
          <a:p>
            <a:pPr>
              <a:defRPr sz="3400">
                <a:solidFill>
                  <a:srgbClr val="000000"/>
                </a:solidFill>
              </a:defRPr>
            </a:pPr>
            <a:r>
              <a:rPr>
                <a:solidFill>
                  <a:schemeClr val="tx1"/>
                </a:solidFill>
              </a:rPr>
              <a:t>Gradle-based build system</a:t>
            </a:r>
          </a:p>
          <a:p>
            <a:pPr>
              <a:defRPr sz="3400">
                <a:solidFill>
                  <a:srgbClr val="000000"/>
                </a:solidFill>
              </a:defRPr>
            </a:pPr>
            <a:r>
              <a:rPr>
                <a:solidFill>
                  <a:schemeClr val="tx1"/>
                </a:solidFill>
              </a:rPr>
              <a:t>Announced May 2013</a:t>
            </a:r>
          </a:p>
          <a:p>
            <a:pPr>
              <a:defRPr sz="3400">
                <a:solidFill>
                  <a:srgbClr val="000000"/>
                </a:solidFill>
              </a:defRPr>
            </a:pPr>
            <a:r>
              <a:rPr>
                <a:solidFill>
                  <a:schemeClr val="tx1"/>
                </a:solidFill>
              </a:rPr>
              <a:t>First stable release in December 2014</a:t>
            </a:r>
          </a:p>
        </p:txBody>
      </p:sp>
      <p:sp>
        <p:nvSpPr>
          <p:cNvPr id="457" name="What is Swift?"/>
          <p:cNvSpPr txBox="1">
            <a:spLocks noGrp="1"/>
          </p:cNvSpPr>
          <p:nvPr>
            <p:ph type="title"/>
          </p:nvPr>
        </p:nvSpPr>
        <p:spPr>
          <a:xfrm>
            <a:off x="1296956" y="100748"/>
            <a:ext cx="8625521" cy="882657"/>
          </a:xfrm>
          <a:prstGeom prst="rect">
            <a:avLst/>
          </a:prstGeom>
        </p:spPr>
        <p:txBody>
          <a:bodyPr/>
          <a:lstStyle>
            <a:lvl1pPr>
              <a:defRPr>
                <a:solidFill>
                  <a:srgbClr val="000000"/>
                </a:solidFill>
              </a:defRPr>
            </a:lvl1pPr>
          </a:lstStyle>
          <a:p>
            <a:r>
              <a:rPr>
                <a:solidFill>
                  <a:schemeClr val="tx1"/>
                </a:solidFill>
              </a:rPr>
              <a:t>Android Studio</a:t>
            </a:r>
          </a:p>
        </p:txBody>
      </p:sp>
      <p:pic>
        <p:nvPicPr>
          <p:cNvPr id="1026" name="Picture 2" descr="upload.wikimedia.org/wikipedia/commons/thumb/9/...">
            <a:extLst>
              <a:ext uri="{FF2B5EF4-FFF2-40B4-BE49-F238E27FC236}">
                <a16:creationId xmlns:a16="http://schemas.microsoft.com/office/drawing/2014/main" id="{88BA7F5F-01F0-4E16-B27C-57584E2BBD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4852" y="3482359"/>
            <a:ext cx="2914013" cy="3147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1" nodeType="afterEffect">
                                  <p:stCondLst>
                                    <p:cond delay="0"/>
                                  </p:stCondLst>
                                  <p:childTnLst>
                                    <p:set>
                                      <p:cBhvr>
                                        <p:cTn id="6" fill="hold"/>
                                        <p:tgtEl>
                                          <p:spTgt spid="456">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fill="hold"/>
                                        <p:tgtEl>
                                          <p:spTgt spid="456">
                                            <p:txEl>
                                              <p:pRg st="0" end="0"/>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1" nodeType="afterEffect">
                                  <p:stCondLst>
                                    <p:cond delay="0"/>
                                  </p:stCondLst>
                                  <p:childTnLst>
                                    <p:set>
                                      <p:cBhvr>
                                        <p:cTn id="11" fill="hold"/>
                                        <p:tgtEl>
                                          <p:spTgt spid="456">
                                            <p:txEl>
                                              <p:pRg st="1" end="1"/>
                                            </p:txEl>
                                          </p:spTgt>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1" nodeType="afterEffect">
                                  <p:stCondLst>
                                    <p:cond delay="0"/>
                                  </p:stCondLst>
                                  <p:childTnLst>
                                    <p:set>
                                      <p:cBhvr>
                                        <p:cTn id="14" fill="hold"/>
                                        <p:tgtEl>
                                          <p:spTgt spid="456">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1" nodeType="afterEffect">
                                  <p:stCondLst>
                                    <p:cond delay="0"/>
                                  </p:stCondLst>
                                  <p:childTnLst>
                                    <p:set>
                                      <p:cBhvr>
                                        <p:cTn id="17" fill="hold"/>
                                        <p:tgtEl>
                                          <p:spTgt spid="4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1" uiExpand="1" build="p" bldLvl="5" animBg="1" advAuto="0"/>
    </p:bld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9" name="What is Kotlin?"/>
          <p:cNvSpPr txBox="1">
            <a:spLocks noGrp="1"/>
          </p:cNvSpPr>
          <p:nvPr>
            <p:ph type="body" sz="quarter" idx="1"/>
          </p:nvPr>
        </p:nvSpPr>
        <p:spPr>
          <a:xfrm>
            <a:off x="615109" y="5585916"/>
            <a:ext cx="10961783" cy="768086"/>
          </a:xfrm>
          <a:prstGeom prst="rect">
            <a:avLst/>
          </a:prstGeom>
        </p:spPr>
        <p:txBody>
          <a:bodyPr/>
          <a:lstStyle/>
          <a:p>
            <a:r>
              <a:rPr/>
              <a:t>Project </a:t>
            </a:r>
            <a:r>
              <a:rPr lang="en-US"/>
              <a:t>S</a:t>
            </a:r>
            <a:r>
              <a:rPr/>
              <a:t>etup</a:t>
            </a:r>
          </a:p>
        </p:txBody>
      </p:sp>
      <p:sp>
        <p:nvSpPr>
          <p:cNvPr id="460" name="Kotlin Basics"/>
          <p:cNvSpPr txBox="1">
            <a:spLocks noGrp="1"/>
          </p:cNvSpPr>
          <p:nvPr>
            <p:ph type="title"/>
          </p:nvPr>
        </p:nvSpPr>
        <p:spPr>
          <a:xfrm>
            <a:off x="615109" y="4704824"/>
            <a:ext cx="10961783" cy="768087"/>
          </a:xfrm>
          <a:prstGeom prst="rect">
            <a:avLst/>
          </a:prstGeom>
        </p:spPr>
        <p:txBody>
          <a:bodyPr/>
          <a:lstStyle>
            <a:lvl1pPr>
              <a:defRPr sz="4200"/>
            </a:lvl1pPr>
          </a:lstStyle>
          <a:p>
            <a:r>
              <a:rPr/>
              <a:t>Android Basics</a:t>
            </a:r>
          </a:p>
        </p:txBody>
      </p:sp>
      <p:grpSp>
        <p:nvGrpSpPr>
          <p:cNvPr id="463" name="Group 1"/>
          <p:cNvGrpSpPr/>
          <p:nvPr/>
        </p:nvGrpSpPr>
        <p:grpSpPr>
          <a:xfrm>
            <a:off x="4007684" y="846472"/>
            <a:ext cx="3950209" cy="3678504"/>
            <a:chExt cx="3950208" cy="3678502"/>
          </a:xfrm>
        </p:grpSpPr>
        <p:sp>
          <p:nvSpPr>
            <p:cNvPr id="461"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62"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65"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79</a:t>
            </a:fld>
            <a:endParaRPr/>
          </a:p>
        </p:txBody>
      </p:sp>
      <p:sp>
        <p:nvSpPr>
          <p:cNvPr id="466" name="Constants &amp; Variables"/>
          <p:cNvSpPr txBox="1">
            <a:spLocks noGrp="1"/>
          </p:cNvSpPr>
          <p:nvPr>
            <p:ph type="title"/>
          </p:nvPr>
        </p:nvSpPr>
        <p:spPr>
          <a:xfrm>
            <a:off x="190406" y="100750"/>
            <a:ext cx="9715594" cy="882654"/>
          </a:xfrm>
          <a:prstGeom prst="rect">
            <a:avLst/>
          </a:prstGeom>
        </p:spPr>
        <p:txBody>
          <a:bodyPr/>
          <a:lstStyle/>
          <a:p>
            <a:r>
              <a:rPr/>
              <a:t>Project </a:t>
            </a:r>
            <a:r>
              <a:rPr lang="en-US"/>
              <a:t>S</a:t>
            </a:r>
            <a:r>
              <a:rPr/>
              <a:t>etup</a:t>
            </a:r>
          </a:p>
        </p:txBody>
      </p:sp>
      <p:pic>
        <p:nvPicPr>
          <p:cNvPr id="467" name="Screenshot 2022-10-04 at 2.47.16.png" descr="Screenshot 2022-10-04 at 2.47.16.png"/>
          <p:cNvPicPr>
            <a:picLocks noChangeAspect="1"/>
          </p:cNvPicPr>
          <p:nvPr/>
        </p:nvPicPr>
        <p:blipFill>
          <a:blip r:embed="rId2"/>
          <a:stretch>
            <a:fillRect/>
          </a:stretch>
        </p:blipFill>
        <p:spPr>
          <a:xfrm>
            <a:off x="293247" y="1412211"/>
            <a:ext cx="6701574" cy="5051438"/>
          </a:xfrm>
          <a:prstGeom prst="rect">
            <a:avLst/>
          </a:prstGeom>
          <a:ln>
            <a:noFill/>
          </a:ln>
          <a:effectLst>
            <a:outerShdw blurRad="292100" dist="139700" dir="2700000" algn="tl" rotWithShape="0">
              <a:srgbClr val="333333">
                <a:alpha val="65000"/>
              </a:srgbClr>
            </a:outerShdw>
          </a:effectLst>
        </p:spPr>
      </p:pic>
      <p:sp>
        <p:nvSpPr>
          <p:cNvPr id="468" name="1. Tab on “Projects” tab to see a list of all recent projects and/or create a new one.  2. Tap on “New Project” to start the process of configuring a new project."/>
          <p:cNvSpPr txBox="1"/>
          <p:nvPr/>
        </p:nvSpPr>
        <p:spPr>
          <a:xfrm>
            <a:off x="7334001" y="1658610"/>
            <a:ext cx="4171459" cy="409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defRPr>
            </a:pPr>
            <a:r>
              <a:rPr>
                <a:solidFill>
                  <a:schemeClr val="tx1"/>
                </a:solidFill>
              </a:rPr>
              <a:t>1. Tab on </a:t>
            </a:r>
            <a:r>
              <a:rPr lang="bg-BG">
                <a:solidFill>
                  <a:schemeClr val="tx1"/>
                </a:solidFill>
              </a:rPr>
              <a:t>"</a:t>
            </a:r>
            <a:r>
              <a:rPr b="1">
                <a:solidFill>
                  <a:schemeClr val="accent1"/>
                </a:solidFill>
              </a:rPr>
              <a:t>Projects</a:t>
            </a:r>
            <a:r>
              <a:rPr lang="bg-BG">
                <a:solidFill>
                  <a:schemeClr val="tx1"/>
                </a:solidFill>
              </a:rPr>
              <a:t>"</a:t>
            </a:r>
            <a:r>
              <a:rPr>
                <a:solidFill>
                  <a:schemeClr val="tx1"/>
                </a:solidFill>
              </a:rPr>
              <a:t> tab to see a list of all recent projects and</a:t>
            </a:r>
            <a:r>
              <a:rPr lang="bg-BG">
                <a:solidFill>
                  <a:schemeClr val="tx1"/>
                </a:solidFill>
              </a:rPr>
              <a:t> </a:t>
            </a:r>
            <a:r>
              <a:rPr>
                <a:solidFill>
                  <a:schemeClr val="tx1"/>
                </a:solidFill>
              </a:rPr>
              <a:t>/</a:t>
            </a:r>
            <a:r>
              <a:rPr lang="bg-BG">
                <a:solidFill>
                  <a:schemeClr val="tx1"/>
                </a:solidFill>
              </a:rPr>
              <a:t> </a:t>
            </a:r>
            <a:r>
              <a:rPr>
                <a:solidFill>
                  <a:schemeClr val="tx1"/>
                </a:solidFill>
              </a:rPr>
              <a:t>or create a new one.</a:t>
            </a:r>
            <a:br>
              <a:rPr>
                <a:solidFill>
                  <a:schemeClr val="tx1"/>
                </a:solidFill>
              </a:rPr>
            </a:br>
            <a:br>
              <a:rPr>
                <a:solidFill>
                  <a:schemeClr val="tx1"/>
                </a:solidFill>
              </a:rPr>
            </a:br>
            <a:r>
              <a:rPr>
                <a:solidFill>
                  <a:schemeClr val="tx1"/>
                </a:solidFill>
              </a:rPr>
              <a:t>2. Tap on </a:t>
            </a:r>
            <a:r>
              <a:rPr lang="bg-BG">
                <a:solidFill>
                  <a:schemeClr val="tx1"/>
                </a:solidFill>
              </a:rPr>
              <a:t>"</a:t>
            </a:r>
            <a:r>
              <a:rPr b="1">
                <a:solidFill>
                  <a:schemeClr val="accent1"/>
                </a:solidFill>
              </a:rPr>
              <a:t>New Project</a:t>
            </a:r>
            <a:r>
              <a:rPr lang="bg-BG">
                <a:solidFill>
                  <a:schemeClr val="tx1"/>
                </a:solidFill>
              </a:rPr>
              <a:t>"</a:t>
            </a:r>
            <a:r>
              <a:rPr>
                <a:solidFill>
                  <a:schemeClr val="tx1"/>
                </a:solidFill>
              </a:rPr>
              <a:t> to start the process of configuring a new project.</a:t>
            </a:r>
          </a:p>
        </p:txBody>
      </p:sp>
    </p:spTree>
  </p:cSld>
  <p:clrMapOvr>
    <a:masterClrMapping/>
  </p:clrMapOvr>
  <p:transition spd="med"/>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 Placeholder 1">
            <a:extLst>
              <a:ext uri="{FF2B5EF4-FFF2-40B4-BE49-F238E27FC236}">
                <a16:creationId xmlns:a16="http://schemas.microsoft.com/office/drawing/2014/main" id="{556487AA-0848-47EC-A662-013EA5D5A01E}"/>
              </a:ext>
            </a:extLst>
          </p:cNvPr>
          <p:cNvSpPr>
            <a:spLocks noGrp="1"/>
          </p:cNvSpPr>
          <p:nvPr>
            <p:ph type="body" sz="half" idx="1"/>
          </p:nvPr>
        </p:nvSpPr>
        <p:spPr>
          <a:xfrm>
            <a:off x="6456000" y="1327129"/>
            <a:ext cx="5545599" cy="4957075"/>
          </a:xfrm>
        </p:spPr>
        <p:txBody>
          <a:bodyPr/>
          <a:lstStyle/>
          <a:p>
            <a:pPr marL="514350" indent="-514350" defTabSz="1096594">
              <a:spcBef>
                <a:spcPts val="500"/>
              </a:spcBef>
              <a:buAutoNum type="arabicPeriod"/>
              <a:defRPr sz="3000"/>
            </a:pPr>
            <a:r>
              <a:rPr lang="en-US"/>
              <a:t>Source editor - the place where </a:t>
            </a:r>
            <a:br>
              <a:rPr lang="en-US"/>
            </a:br>
            <a:r>
              <a:rPr lang="en-US"/>
              <a:t>you write Kotlin</a:t>
            </a:r>
            <a:endParaRPr lang="en-US" sz="3600"/>
          </a:p>
          <a:p>
            <a:pPr marL="514350" indent="-514350" defTabSz="1096594">
              <a:spcBef>
                <a:spcPts val="500"/>
              </a:spcBef>
              <a:buAutoNum type="arabicPeriod"/>
              <a:defRPr sz="3000"/>
            </a:pPr>
            <a:r>
              <a:rPr lang="en-US"/>
              <a:t>Results sidebar - the place where you see the results of your code</a:t>
            </a:r>
            <a:endParaRPr lang="en-US" sz="3600"/>
          </a:p>
          <a:p>
            <a:pPr marL="514350" indent="-514350" defTabSz="1096594">
              <a:spcBef>
                <a:spcPts val="500"/>
              </a:spcBef>
              <a:buAutoNum type="arabicPeriod"/>
              <a:defRPr sz="3000"/>
            </a:pPr>
            <a:r>
              <a:rPr lang="en-US"/>
              <a:t>Execution control - lets you run your playground file code</a:t>
            </a:r>
          </a:p>
          <a:p>
            <a:endParaRPr lang="bg-BG"/>
          </a:p>
        </p:txBody>
      </p:sp>
      <p:sp>
        <p:nvSpPr>
          <p:cNvPr id="4" name="Title 3">
            <a:extLst>
              <a:ext uri="{FF2B5EF4-FFF2-40B4-BE49-F238E27FC236}">
                <a16:creationId xmlns:a16="http://schemas.microsoft.com/office/drawing/2014/main" id="{D20DD421-E21C-469D-AC25-7C7E0C64AF92}"/>
              </a:ext>
            </a:extLst>
          </p:cNvPr>
          <p:cNvSpPr>
            <a:spLocks noGrp="1"/>
          </p:cNvSpPr>
          <p:nvPr>
            <p:ph type="title"/>
          </p:nvPr>
        </p:nvSpPr>
        <p:spPr/>
        <p:txBody>
          <a:bodyPr/>
          <a:lstStyle/>
          <a:p>
            <a:r>
              <a:rPr lang="en-US"/>
              <a:t>Playground Overview</a:t>
            </a:r>
            <a:endParaRPr lang="bg-BG"/>
          </a:p>
        </p:txBody>
      </p:sp>
      <p:pic>
        <p:nvPicPr>
          <p:cNvPr id="5" name="Screenshot 2022-09-12 at 15.27.20.png" descr="Screenshot 2022-09-12 at 15.27.20.png">
            <a:extLst>
              <a:ext uri="{FF2B5EF4-FFF2-40B4-BE49-F238E27FC236}">
                <a16:creationId xmlns:a16="http://schemas.microsoft.com/office/drawing/2014/main" id="{E4C88A79-16A9-4004-97EF-371CC727EC61}"/>
              </a:ext>
            </a:extLst>
          </p:cNvPr>
          <p:cNvPicPr>
            <a:picLocks noChangeAspect="1"/>
          </p:cNvPicPr>
          <p:nvPr/>
        </p:nvPicPr>
        <p:blipFill>
          <a:blip r:embed="rId2"/>
          <a:stretch>
            <a:fillRect/>
          </a:stretch>
        </p:blipFill>
        <p:spPr>
          <a:xfrm>
            <a:off x="190401" y="1389830"/>
            <a:ext cx="5666897" cy="32982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446719"/>
      </p:ext>
    </p:extLst>
  </p:cSld>
  <p:clrMapOvr>
    <a:masterClrMapping/>
  </p:clrMapOvr>
  <p:transition spd="med"/>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0" name="Types of applications"/>
          <p:cNvSpPr txBox="1">
            <a:spLocks noGrp="1"/>
          </p:cNvSpPr>
          <p:nvPr>
            <p:ph type="title"/>
          </p:nvPr>
        </p:nvSpPr>
        <p:spPr>
          <a:prstGeom prst="rect">
            <a:avLst/>
          </a:prstGeom>
        </p:spPr>
        <p:txBody>
          <a:bodyPr/>
          <a:lstStyle/>
          <a:p>
            <a:r>
              <a:rPr/>
              <a:t>Types of </a:t>
            </a:r>
            <a:r>
              <a:rPr lang="bg-BG"/>
              <a:t>А</a:t>
            </a:r>
            <a:r>
              <a:rPr err="1"/>
              <a:t>pplications</a:t>
            </a:r>
            <a:endParaRPr/>
          </a:p>
        </p:txBody>
      </p:sp>
      <p:sp>
        <p:nvSpPr>
          <p:cNvPr id="471" name="Select the “Phone and Tablet” tab in the left side panel in order to choose from the proper balance.…"/>
          <p:cNvSpPr txBox="1"/>
          <p:nvPr/>
        </p:nvSpPr>
        <p:spPr>
          <a:xfrm>
            <a:off x="7478779" y="1340527"/>
            <a:ext cx="4371989" cy="4533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240631" indent="-240631">
              <a:buSzTx/>
              <a:buAutoNum type="arabicPeriod"/>
              <a:defRPr sz="2800">
                <a:solidFill>
                  <a:srgbClr val="000000"/>
                </a:solidFill>
              </a:defRPr>
            </a:pPr>
            <a:r>
              <a:rPr>
                <a:solidFill>
                  <a:schemeClr val="tx1"/>
                </a:solidFill>
              </a:rPr>
              <a:t>Select the </a:t>
            </a:r>
            <a:r>
              <a:rPr lang="bg-BG">
                <a:solidFill>
                  <a:schemeClr val="tx1"/>
                </a:solidFill>
              </a:rPr>
              <a:t>"</a:t>
            </a:r>
            <a:r>
              <a:rPr b="1">
                <a:solidFill>
                  <a:schemeClr val="accent1"/>
                </a:solidFill>
              </a:rPr>
              <a:t>Phone and Tablet</a:t>
            </a:r>
            <a:r>
              <a:rPr lang="bg-BG">
                <a:solidFill>
                  <a:schemeClr val="tx1"/>
                </a:solidFill>
              </a:rPr>
              <a:t>"</a:t>
            </a:r>
            <a:r>
              <a:rPr>
                <a:solidFill>
                  <a:schemeClr val="tx1"/>
                </a:solidFill>
              </a:rPr>
              <a:t> tab in the left side panel in order to choose from the proper balance.</a:t>
            </a:r>
          </a:p>
          <a:p>
            <a:pPr>
              <a:defRPr sz="2800">
                <a:solidFill>
                  <a:srgbClr val="000000"/>
                </a:solidFill>
              </a:defRPr>
            </a:pPr>
            <a:endParaRPr>
              <a:solidFill>
                <a:schemeClr val="tx1"/>
              </a:solidFill>
            </a:endParaRPr>
          </a:p>
          <a:p>
            <a:pPr>
              <a:defRPr sz="2800">
                <a:solidFill>
                  <a:srgbClr val="000000"/>
                </a:solidFill>
              </a:defRPr>
            </a:pPr>
            <a:r>
              <a:rPr>
                <a:solidFill>
                  <a:schemeClr val="tx1"/>
                </a:solidFill>
              </a:rPr>
              <a:t>2. Select </a:t>
            </a:r>
            <a:r>
              <a:rPr lang="bg-BG">
                <a:solidFill>
                  <a:schemeClr val="tx1"/>
                </a:solidFill>
              </a:rPr>
              <a:t>"</a:t>
            </a:r>
            <a:r>
              <a:rPr b="1">
                <a:solidFill>
                  <a:schemeClr val="accent1"/>
                </a:solidFill>
              </a:rPr>
              <a:t>Basic Activity</a:t>
            </a:r>
            <a:r>
              <a:rPr lang="bg-BG">
                <a:solidFill>
                  <a:schemeClr val="tx1"/>
                </a:solidFill>
              </a:rPr>
              <a:t>"</a:t>
            </a:r>
            <a:r>
              <a:rPr>
                <a:solidFill>
                  <a:schemeClr val="tx1"/>
                </a:solidFill>
              </a:rPr>
              <a:t> to allow Android Studio to create a default single-activity project for us.</a:t>
            </a:r>
          </a:p>
        </p:txBody>
      </p:sp>
      <p:pic>
        <p:nvPicPr>
          <p:cNvPr id="472" name="Screenshot 2022-10-04 at 3.37.09.png" descr="Screenshot 2022-10-04 at 3.37.09.png"/>
          <p:cNvPicPr>
            <a:picLocks noChangeAspect="1"/>
          </p:cNvPicPr>
          <p:nvPr/>
        </p:nvPicPr>
        <p:blipFill>
          <a:blip r:embed="rId2"/>
          <a:stretch>
            <a:fillRect/>
          </a:stretch>
        </p:blipFill>
        <p:spPr>
          <a:xfrm>
            <a:off x="341232" y="1340527"/>
            <a:ext cx="6765198" cy="505879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4" name="Project setup"/>
          <p:cNvSpPr txBox="1">
            <a:spLocks noGrp="1"/>
          </p:cNvSpPr>
          <p:nvPr>
            <p:ph type="title"/>
          </p:nvPr>
        </p:nvSpPr>
        <p:spPr>
          <a:prstGeom prst="rect">
            <a:avLst/>
          </a:prstGeom>
        </p:spPr>
        <p:txBody>
          <a:bodyPr/>
          <a:lstStyle/>
          <a:p>
            <a:r>
              <a:rPr lang="en-US"/>
              <a:t>Project Setup</a:t>
            </a:r>
            <a:endParaRPr/>
          </a:p>
        </p:txBody>
      </p:sp>
      <p:pic>
        <p:nvPicPr>
          <p:cNvPr id="475" name="Screenshot 2022-10-04 at 3.29.29.png" descr="Screenshot 2022-10-04 at 3.29.29.png"/>
          <p:cNvPicPr>
            <a:picLocks noChangeAspect="1"/>
          </p:cNvPicPr>
          <p:nvPr/>
        </p:nvPicPr>
        <p:blipFill>
          <a:blip r:embed="rId2"/>
          <a:stretch>
            <a:fillRect/>
          </a:stretch>
        </p:blipFill>
        <p:spPr>
          <a:xfrm>
            <a:off x="309748" y="1393795"/>
            <a:ext cx="6768943" cy="5055956"/>
          </a:xfrm>
          <a:prstGeom prst="rect">
            <a:avLst/>
          </a:prstGeom>
          <a:ln>
            <a:noFill/>
          </a:ln>
          <a:effectLst>
            <a:outerShdw blurRad="292100" dist="139700" dir="2700000" algn="tl" rotWithShape="0">
              <a:srgbClr val="333333">
                <a:alpha val="65000"/>
              </a:srgbClr>
            </a:outerShdw>
          </a:effectLst>
        </p:spPr>
      </p:pic>
      <p:sp>
        <p:nvSpPr>
          <p:cNvPr id="476" name="Give your project a name.…"/>
          <p:cNvSpPr txBox="1"/>
          <p:nvPr/>
        </p:nvSpPr>
        <p:spPr>
          <a:xfrm>
            <a:off x="7226423" y="1227396"/>
            <a:ext cx="4850904" cy="5388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240631" indent="-240631">
              <a:buSzTx/>
              <a:buAutoNum type="arabicPeriod"/>
              <a:defRPr sz="2800">
                <a:solidFill>
                  <a:srgbClr val="000000"/>
                </a:solidFill>
              </a:defRPr>
            </a:pPr>
            <a:r>
              <a:rPr lang="bg-BG">
                <a:solidFill>
                  <a:schemeClr val="tx1"/>
                </a:solidFill>
              </a:rPr>
              <a:t> </a:t>
            </a:r>
            <a:r>
              <a:rPr>
                <a:solidFill>
                  <a:schemeClr val="tx1"/>
                </a:solidFill>
              </a:rPr>
              <a:t>Give your project a name.</a:t>
            </a:r>
          </a:p>
          <a:p>
            <a:pPr marL="240631" indent="-240631">
              <a:buSzTx/>
              <a:buAutoNum type="arabicPeriod"/>
              <a:defRPr sz="2800">
                <a:solidFill>
                  <a:srgbClr val="000000"/>
                </a:solidFill>
              </a:defRPr>
            </a:pPr>
            <a:r>
              <a:rPr lang="bg-BG">
                <a:solidFill>
                  <a:schemeClr val="tx1"/>
                </a:solidFill>
              </a:rPr>
              <a:t> </a:t>
            </a:r>
            <a:r>
              <a:rPr>
                <a:solidFill>
                  <a:schemeClr val="tx1"/>
                </a:solidFill>
              </a:rPr>
              <a:t>Leave all other options </a:t>
            </a:r>
            <a:r>
              <a:rPr lang="bg-BG">
                <a:solidFill>
                  <a:schemeClr val="tx1"/>
                </a:solidFill>
              </a:rPr>
              <a:t>  </a:t>
            </a:r>
            <a:r>
              <a:rPr>
                <a:solidFill>
                  <a:schemeClr val="tx1"/>
                </a:solidFill>
              </a:rPr>
              <a:t>with default setting.</a:t>
            </a:r>
            <a:endParaRPr lang="bg-BG">
              <a:solidFill>
                <a:schemeClr val="tx1"/>
              </a:solidFill>
            </a:endParaRPr>
          </a:p>
          <a:p>
            <a:pPr>
              <a:buSzTx/>
              <a:defRPr sz="2800">
                <a:solidFill>
                  <a:srgbClr val="000000"/>
                </a:solidFill>
              </a:defRPr>
            </a:pPr>
            <a:endParaRPr>
              <a:solidFill>
                <a:schemeClr val="tx1"/>
              </a:solidFill>
            </a:endParaRPr>
          </a:p>
          <a:p>
            <a:pPr>
              <a:defRPr sz="2800">
                <a:solidFill>
                  <a:srgbClr val="000000"/>
                </a:solidFill>
              </a:defRPr>
            </a:pPr>
            <a:r>
              <a:rPr>
                <a:solidFill>
                  <a:schemeClr val="tx1"/>
                </a:solidFill>
              </a:rPr>
              <a:t>You might tap on the blue </a:t>
            </a:r>
            <a:r>
              <a:rPr lang="bg-BG">
                <a:solidFill>
                  <a:schemeClr val="tx1"/>
                </a:solidFill>
              </a:rPr>
              <a:t>"</a:t>
            </a:r>
            <a:r>
              <a:rPr b="1">
                <a:solidFill>
                  <a:schemeClr val="accent1"/>
                </a:solidFill>
              </a:rPr>
              <a:t>Help me choose</a:t>
            </a:r>
            <a:r>
              <a:rPr lang="bg-BG">
                <a:solidFill>
                  <a:schemeClr val="tx1"/>
                </a:solidFill>
              </a:rPr>
              <a:t>"</a:t>
            </a:r>
            <a:r>
              <a:rPr>
                <a:solidFill>
                  <a:schemeClr val="tx1"/>
                </a:solidFill>
              </a:rPr>
              <a:t> label under the </a:t>
            </a:r>
            <a:r>
              <a:rPr lang="bg-BG">
                <a:solidFill>
                  <a:schemeClr val="tx1"/>
                </a:solidFill>
              </a:rPr>
              <a:t>"</a:t>
            </a:r>
            <a:r>
              <a:rPr b="1">
                <a:solidFill>
                  <a:schemeClr val="accent1"/>
                </a:solidFill>
              </a:rPr>
              <a:t>Minimum SDK</a:t>
            </a:r>
            <a:r>
              <a:rPr lang="bg-BG">
                <a:solidFill>
                  <a:schemeClr val="tx1"/>
                </a:solidFill>
              </a:rPr>
              <a:t>"</a:t>
            </a:r>
            <a:r>
              <a:rPr>
                <a:solidFill>
                  <a:schemeClr val="tx1"/>
                </a:solidFill>
              </a:rPr>
              <a:t> field in order to see an Android version distribution chart and level of coverage your project will have with each of these versions.</a:t>
            </a:r>
          </a:p>
        </p:txBody>
      </p:sp>
    </p:spTree>
  </p:cSld>
  <p:clrMapOvr>
    <a:masterClrMapping/>
  </p:clrMapOvr>
  <p:transition spd="med"/>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8" name="Project setup"/>
          <p:cNvSpPr txBox="1">
            <a:spLocks noGrp="1"/>
          </p:cNvSpPr>
          <p:nvPr>
            <p:ph type="title"/>
          </p:nvPr>
        </p:nvSpPr>
        <p:spPr>
          <a:prstGeom prst="rect">
            <a:avLst/>
          </a:prstGeom>
        </p:spPr>
        <p:txBody>
          <a:bodyPr/>
          <a:lstStyle/>
          <a:p>
            <a:r>
              <a:rPr lang="en-US"/>
              <a:t>Project Setup</a:t>
            </a:r>
            <a:endParaRPr/>
          </a:p>
        </p:txBody>
      </p:sp>
      <p:pic>
        <p:nvPicPr>
          <p:cNvPr id="479" name="Screenshot 2022-10-04 at 3.44.55.png" descr="Screenshot 2022-10-04 at 3.44.55.png"/>
          <p:cNvPicPr/>
          <p:nvPr/>
        </p:nvPicPr>
        <p:blipFill>
          <a:blip r:embed="rId2"/>
          <a:stretch>
            <a:fillRect/>
          </a:stretch>
        </p:blipFill>
        <p:spPr>
          <a:xfrm>
            <a:off x="343999" y="1313896"/>
            <a:ext cx="7601516" cy="5225937"/>
          </a:xfrm>
          <a:prstGeom prst="rect">
            <a:avLst/>
          </a:prstGeom>
          <a:ln>
            <a:noFill/>
          </a:ln>
          <a:effectLst>
            <a:outerShdw blurRad="292100" dist="139700" dir="2700000" algn="tl" rotWithShape="0">
              <a:srgbClr val="333333">
                <a:alpha val="65000"/>
              </a:srgbClr>
            </a:outerShdw>
          </a:effectLst>
        </p:spPr>
      </p:pic>
      <p:sp>
        <p:nvSpPr>
          <p:cNvPr id="480" name="Navigation bar…"/>
          <p:cNvSpPr txBox="1"/>
          <p:nvPr/>
        </p:nvSpPr>
        <p:spPr>
          <a:xfrm>
            <a:off x="8282866" y="1313896"/>
            <a:ext cx="3724933" cy="495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buSzTx/>
              <a:defRPr sz="2800">
                <a:solidFill>
                  <a:srgbClr val="000000"/>
                </a:solidFill>
              </a:defRPr>
            </a:pPr>
            <a:r>
              <a:rPr lang="bg-BG">
                <a:solidFill>
                  <a:schemeClr val="tx1"/>
                </a:solidFill>
              </a:rPr>
              <a:t>1. </a:t>
            </a:r>
            <a:r>
              <a:rPr>
                <a:solidFill>
                  <a:schemeClr val="tx1"/>
                </a:solidFill>
              </a:rPr>
              <a:t>Navigation bar</a:t>
            </a:r>
            <a:endParaRPr lang="bg-BG">
              <a:solidFill>
                <a:schemeClr val="tx1"/>
              </a:solidFill>
            </a:endParaRPr>
          </a:p>
          <a:p>
            <a:pPr>
              <a:buSzTx/>
              <a:defRPr sz="2800">
                <a:solidFill>
                  <a:srgbClr val="000000"/>
                </a:solidFill>
              </a:defRPr>
            </a:pPr>
            <a:endParaRPr>
              <a:solidFill>
                <a:schemeClr val="tx1"/>
              </a:solidFill>
            </a:endParaRPr>
          </a:p>
          <a:p>
            <a:pPr>
              <a:buSzTx/>
              <a:defRPr sz="2800">
                <a:solidFill>
                  <a:srgbClr val="000000"/>
                </a:solidFill>
              </a:defRPr>
            </a:pPr>
            <a:r>
              <a:rPr lang="bg-BG">
                <a:solidFill>
                  <a:schemeClr val="tx1"/>
                </a:solidFill>
              </a:rPr>
              <a:t>2. </a:t>
            </a:r>
            <a:r>
              <a:rPr>
                <a:solidFill>
                  <a:schemeClr val="tx1"/>
                </a:solidFill>
              </a:rPr>
              <a:t>Toolbar</a:t>
            </a:r>
            <a:endParaRPr lang="bg-BG">
              <a:solidFill>
                <a:schemeClr val="tx1"/>
              </a:solidFill>
            </a:endParaRPr>
          </a:p>
          <a:p>
            <a:pPr>
              <a:buSzTx/>
              <a:defRPr sz="2800">
                <a:solidFill>
                  <a:srgbClr val="000000"/>
                </a:solidFill>
              </a:defRPr>
            </a:pPr>
            <a:endParaRPr>
              <a:solidFill>
                <a:schemeClr val="tx1"/>
              </a:solidFill>
            </a:endParaRPr>
          </a:p>
          <a:p>
            <a:pPr>
              <a:buSzTx/>
              <a:defRPr sz="2800">
                <a:solidFill>
                  <a:srgbClr val="000000"/>
                </a:solidFill>
              </a:defRPr>
            </a:pPr>
            <a:r>
              <a:rPr lang="bg-BG">
                <a:solidFill>
                  <a:schemeClr val="tx1"/>
                </a:solidFill>
              </a:rPr>
              <a:t>3. </a:t>
            </a:r>
            <a:r>
              <a:rPr>
                <a:solidFill>
                  <a:schemeClr val="tx1"/>
                </a:solidFill>
              </a:rPr>
              <a:t>Current code type </a:t>
            </a:r>
            <a:r>
              <a:rPr lang="bg-BG">
                <a:solidFill>
                  <a:schemeClr val="tx1"/>
                </a:solidFill>
              </a:rPr>
              <a:t>         </a:t>
            </a:r>
            <a:r>
              <a:rPr>
                <a:solidFill>
                  <a:schemeClr val="tx1"/>
                </a:solidFill>
              </a:rPr>
              <a:t>editor</a:t>
            </a:r>
            <a:endParaRPr lang="bg-BG">
              <a:solidFill>
                <a:schemeClr val="tx1"/>
              </a:solidFill>
            </a:endParaRPr>
          </a:p>
          <a:p>
            <a:pPr marL="240631" indent="-240631">
              <a:buSzTx/>
              <a:buAutoNum type="arabicPeriod"/>
              <a:defRPr sz="2800">
                <a:solidFill>
                  <a:srgbClr val="000000"/>
                </a:solidFill>
              </a:defRPr>
            </a:pPr>
            <a:endParaRPr>
              <a:solidFill>
                <a:schemeClr val="tx1"/>
              </a:solidFill>
            </a:endParaRPr>
          </a:p>
          <a:p>
            <a:pPr>
              <a:buSzTx/>
              <a:defRPr sz="2800">
                <a:solidFill>
                  <a:srgbClr val="000000"/>
                </a:solidFill>
              </a:defRPr>
            </a:pPr>
            <a:r>
              <a:rPr lang="bg-BG">
                <a:solidFill>
                  <a:schemeClr val="tx1"/>
                </a:solidFill>
              </a:rPr>
              <a:t>4. </a:t>
            </a:r>
            <a:r>
              <a:rPr>
                <a:solidFill>
                  <a:schemeClr val="tx1"/>
                </a:solidFill>
              </a:rPr>
              <a:t>Expandable tool window bar</a:t>
            </a:r>
            <a:endParaRPr lang="bg-BG">
              <a:solidFill>
                <a:schemeClr val="tx1"/>
              </a:solidFill>
            </a:endParaRPr>
          </a:p>
          <a:p>
            <a:pPr marL="240631" indent="-240631">
              <a:buSzTx/>
              <a:buAutoNum type="arabicPeriod"/>
              <a:defRPr sz="2800">
                <a:solidFill>
                  <a:srgbClr val="000000"/>
                </a:solidFill>
              </a:defRPr>
            </a:pPr>
            <a:endParaRPr>
              <a:solidFill>
                <a:schemeClr val="tx1"/>
              </a:solidFill>
            </a:endParaRPr>
          </a:p>
          <a:p>
            <a:pPr>
              <a:buSzTx/>
              <a:defRPr sz="2800">
                <a:solidFill>
                  <a:srgbClr val="000000"/>
                </a:solidFill>
              </a:defRPr>
            </a:pPr>
            <a:r>
              <a:rPr lang="bg-BG">
                <a:solidFill>
                  <a:schemeClr val="tx1"/>
                </a:solidFill>
              </a:rPr>
              <a:t>5. </a:t>
            </a:r>
            <a:r>
              <a:rPr>
                <a:solidFill>
                  <a:schemeClr val="tx1"/>
                </a:solidFill>
              </a:rPr>
              <a:t>Active tool windows</a:t>
            </a:r>
          </a:p>
        </p:txBody>
      </p:sp>
    </p:spTree>
  </p:cSld>
  <p:clrMapOvr>
    <a:masterClrMapping/>
  </p:clrMapOvr>
  <p:transition spd="med"/>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2" name="Default file structure"/>
          <p:cNvSpPr txBox="1">
            <a:spLocks noGrp="1"/>
          </p:cNvSpPr>
          <p:nvPr>
            <p:ph type="title"/>
          </p:nvPr>
        </p:nvSpPr>
        <p:spPr>
          <a:prstGeom prst="rect">
            <a:avLst/>
          </a:prstGeom>
        </p:spPr>
        <p:txBody>
          <a:bodyPr/>
          <a:lstStyle/>
          <a:p>
            <a:r>
              <a:rPr/>
              <a:t>Default </a:t>
            </a:r>
            <a:r>
              <a:rPr lang="en-US"/>
              <a:t>F</a:t>
            </a:r>
            <a:r>
              <a:rPr/>
              <a:t>ile </a:t>
            </a:r>
            <a:r>
              <a:rPr lang="en-US"/>
              <a:t>S</a:t>
            </a:r>
            <a:r>
              <a:rPr/>
              <a:t>tructure</a:t>
            </a:r>
          </a:p>
        </p:txBody>
      </p:sp>
      <p:pic>
        <p:nvPicPr>
          <p:cNvPr id="483" name="Screenshot 2022-10-04 at 4.19.33.png" descr="Screenshot 2022-10-04 at 4.19.33.png"/>
          <p:cNvPicPr>
            <a:picLocks noChangeAspect="1"/>
          </p:cNvPicPr>
          <p:nvPr/>
        </p:nvPicPr>
        <p:blipFill>
          <a:blip r:embed="rId2"/>
          <a:stretch>
            <a:fillRect/>
          </a:stretch>
        </p:blipFill>
        <p:spPr>
          <a:xfrm>
            <a:off x="190406" y="1158665"/>
            <a:ext cx="3967367" cy="5495401"/>
          </a:xfrm>
          <a:prstGeom prst="rect">
            <a:avLst/>
          </a:prstGeom>
          <a:ln>
            <a:noFill/>
          </a:ln>
          <a:effectLst>
            <a:outerShdw blurRad="292100" dist="139700" dir="2700000" algn="tl" rotWithShape="0">
              <a:srgbClr val="333333">
                <a:alpha val="65000"/>
              </a:srgbClr>
            </a:outerShdw>
          </a:effectLst>
        </p:spPr>
      </p:pic>
      <p:sp>
        <p:nvSpPr>
          <p:cNvPr id="484" name="manifests - contains the manifest files with high-level configuration…"/>
          <p:cNvSpPr txBox="1"/>
          <p:nvPr/>
        </p:nvSpPr>
        <p:spPr>
          <a:xfrm>
            <a:off x="4367418" y="1042927"/>
            <a:ext cx="7717553" cy="581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240631" indent="-240631">
              <a:buSzTx/>
              <a:buAutoNum type="arabicPeriod"/>
              <a:defRPr sz="2800">
                <a:solidFill>
                  <a:srgbClr val="000000"/>
                </a:solidFill>
              </a:defRPr>
            </a:pPr>
            <a:r>
              <a:rPr>
                <a:solidFill>
                  <a:schemeClr val="tx1"/>
                </a:solidFill>
              </a:rPr>
              <a:t> </a:t>
            </a:r>
            <a:r>
              <a:rPr lang="en-US" b="1">
                <a:solidFill>
                  <a:schemeClr val="accent1"/>
                </a:solidFill>
              </a:rPr>
              <a:t>m</a:t>
            </a:r>
            <a:r>
              <a:rPr b="1">
                <a:solidFill>
                  <a:schemeClr val="accent1"/>
                </a:solidFill>
              </a:rPr>
              <a:t>anifests</a:t>
            </a:r>
            <a:r>
              <a:rPr>
                <a:solidFill>
                  <a:schemeClr val="tx1"/>
                </a:solidFill>
              </a:rPr>
              <a:t> - contains the manifest files with high-level configuration</a:t>
            </a:r>
            <a:endParaRPr lang="en-US">
              <a:solidFill>
                <a:schemeClr val="tx1"/>
              </a:solidFill>
            </a:endParaRPr>
          </a:p>
          <a:p>
            <a:pPr>
              <a:buSzTx/>
              <a:defRPr sz="2800">
                <a:solidFill>
                  <a:srgbClr val="000000"/>
                </a:solidFill>
              </a:defRPr>
            </a:pPr>
            <a:endParaRPr>
              <a:solidFill>
                <a:schemeClr val="tx1"/>
              </a:solidFill>
            </a:endParaRPr>
          </a:p>
          <a:p>
            <a:pPr>
              <a:buSzTx/>
              <a:defRPr sz="2800">
                <a:solidFill>
                  <a:srgbClr val="000000"/>
                </a:solidFill>
              </a:defRPr>
            </a:pPr>
            <a:r>
              <a:rPr lang="en-US">
                <a:solidFill>
                  <a:schemeClr val="tx1"/>
                </a:solidFill>
              </a:rPr>
              <a:t>2. </a:t>
            </a:r>
            <a:r>
              <a:rPr lang="en-US" b="1">
                <a:solidFill>
                  <a:schemeClr val="accent1"/>
                </a:solidFill>
              </a:rPr>
              <a:t>j</a:t>
            </a:r>
            <a:r>
              <a:rPr b="1">
                <a:solidFill>
                  <a:schemeClr val="accent1"/>
                </a:solidFill>
              </a:rPr>
              <a:t>ava</a:t>
            </a:r>
            <a:r>
              <a:rPr>
                <a:solidFill>
                  <a:schemeClr val="tx1"/>
                </a:solidFill>
              </a:rPr>
              <a:t> - contains the files with business logic, including the tests written for your application</a:t>
            </a:r>
            <a:endParaRPr lang="en-US">
              <a:solidFill>
                <a:schemeClr val="tx1"/>
              </a:solidFill>
            </a:endParaRPr>
          </a:p>
          <a:p>
            <a:pPr marL="240631" indent="-240631">
              <a:buSzTx/>
              <a:buAutoNum type="arabicPeriod"/>
              <a:defRPr sz="2800">
                <a:solidFill>
                  <a:srgbClr val="000000"/>
                </a:solidFill>
              </a:defRPr>
            </a:pPr>
            <a:endParaRPr>
              <a:solidFill>
                <a:schemeClr val="tx1"/>
              </a:solidFill>
            </a:endParaRPr>
          </a:p>
          <a:p>
            <a:pPr>
              <a:buSzTx/>
              <a:defRPr sz="2800">
                <a:solidFill>
                  <a:srgbClr val="000000"/>
                </a:solidFill>
              </a:defRPr>
            </a:pPr>
            <a:r>
              <a:rPr lang="en-US">
                <a:solidFill>
                  <a:schemeClr val="tx1"/>
                </a:solidFill>
              </a:rPr>
              <a:t>3. </a:t>
            </a:r>
            <a:r>
              <a:rPr lang="en-US" b="1">
                <a:solidFill>
                  <a:schemeClr val="accent1"/>
                </a:solidFill>
              </a:rPr>
              <a:t>r</a:t>
            </a:r>
            <a:r>
              <a:rPr b="1">
                <a:solidFill>
                  <a:schemeClr val="accent1"/>
                </a:solidFill>
              </a:rPr>
              <a:t>es</a:t>
            </a:r>
            <a:r>
              <a:rPr>
                <a:solidFill>
                  <a:schemeClr val="tx1"/>
                </a:solidFill>
              </a:rPr>
              <a:t> - resources folder, containing layouts, images, icons, translations, colors, navigation rules, etc.</a:t>
            </a:r>
            <a:endParaRPr lang="en-US">
              <a:solidFill>
                <a:schemeClr val="tx1"/>
              </a:solidFill>
            </a:endParaRPr>
          </a:p>
          <a:p>
            <a:pPr marL="240631" indent="-240631">
              <a:buSzTx/>
              <a:buAutoNum type="arabicPeriod"/>
              <a:defRPr sz="2800">
                <a:solidFill>
                  <a:srgbClr val="000000"/>
                </a:solidFill>
              </a:defRPr>
            </a:pPr>
            <a:endParaRPr>
              <a:solidFill>
                <a:schemeClr val="tx1"/>
              </a:solidFill>
            </a:endParaRPr>
          </a:p>
          <a:p>
            <a:pPr>
              <a:buSzTx/>
              <a:defRPr sz="2800">
                <a:solidFill>
                  <a:srgbClr val="000000"/>
                </a:solidFill>
              </a:defRPr>
            </a:pPr>
            <a:r>
              <a:rPr lang="en-US">
                <a:solidFill>
                  <a:schemeClr val="tx1"/>
                </a:solidFill>
              </a:rPr>
              <a:t>4. </a:t>
            </a:r>
            <a:r>
              <a:rPr b="1">
                <a:solidFill>
                  <a:schemeClr val="accent1"/>
                </a:solidFill>
              </a:rPr>
              <a:t>Gradle Scripts </a:t>
            </a:r>
            <a:r>
              <a:rPr>
                <a:solidFill>
                  <a:schemeClr val="tx1"/>
                </a:solidFill>
              </a:rPr>
              <a:t>- all the configuration files related to the Gradle build system and the build process of your application</a:t>
            </a:r>
          </a:p>
        </p:txBody>
      </p:sp>
    </p:spTree>
  </p:cSld>
  <p:clrMapOvr>
    <a:masterClrMapping/>
  </p:clrMapOvr>
  <p:transition spd="med"/>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86" name="Emulator"/>
          <p:cNvSpPr txBox="1">
            <a:spLocks noGrp="1"/>
          </p:cNvSpPr>
          <p:nvPr>
            <p:ph type="title"/>
          </p:nvPr>
        </p:nvSpPr>
        <p:spPr>
          <a:prstGeom prst="rect">
            <a:avLst/>
          </a:prstGeom>
        </p:spPr>
        <p:txBody>
          <a:bodyPr/>
          <a:lstStyle/>
          <a:p>
            <a:r>
              <a:t>Emulator</a:t>
            </a:r>
          </a:p>
        </p:txBody>
      </p:sp>
      <p:pic>
        <p:nvPicPr>
          <p:cNvPr id="487" name="Screenshot 2022-10-04 at 4.35.02.png" descr="Screenshot 2022-10-04 at 4.35.02.png"/>
          <p:cNvPicPr>
            <a:picLocks noChangeAspect="1"/>
          </p:cNvPicPr>
          <p:nvPr/>
        </p:nvPicPr>
        <p:blipFill>
          <a:blip r:embed="rId2"/>
          <a:stretch>
            <a:fillRect/>
          </a:stretch>
        </p:blipFill>
        <p:spPr>
          <a:xfrm>
            <a:off x="307818" y="1923340"/>
            <a:ext cx="9315575" cy="990601"/>
          </a:xfrm>
          <a:prstGeom prst="rect">
            <a:avLst/>
          </a:prstGeom>
          <a:ln>
            <a:noFill/>
          </a:ln>
          <a:effectLst>
            <a:outerShdw blurRad="292100" dist="139700" dir="2700000" algn="tl" rotWithShape="0">
              <a:srgbClr val="333333">
                <a:alpha val="65000"/>
              </a:srgbClr>
            </a:outerShdw>
          </a:effectLst>
        </p:spPr>
      </p:pic>
      <p:sp>
        <p:nvSpPr>
          <p:cNvPr id="488" name="1. Tap on “Device Manager” tool in the toolbar."/>
          <p:cNvSpPr txBox="1"/>
          <p:nvPr/>
        </p:nvSpPr>
        <p:spPr>
          <a:xfrm>
            <a:off x="190406" y="1185306"/>
            <a:ext cx="7792297" cy="648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a:solidFill>
                  <a:schemeClr val="tx1"/>
                </a:solidFill>
              </a:rPr>
              <a:t>1. Tap on </a:t>
            </a:r>
            <a:r>
              <a:rPr lang="bg-BG">
                <a:solidFill>
                  <a:schemeClr val="tx1"/>
                </a:solidFill>
              </a:rPr>
              <a:t>"</a:t>
            </a:r>
            <a:r>
              <a:rPr b="1">
                <a:solidFill>
                  <a:schemeClr val="accent1"/>
                </a:solidFill>
              </a:rPr>
              <a:t>Device Manager</a:t>
            </a:r>
            <a:r>
              <a:rPr lang="bg-BG">
                <a:solidFill>
                  <a:schemeClr val="tx1"/>
                </a:solidFill>
              </a:rPr>
              <a:t>"</a:t>
            </a:r>
            <a:r>
              <a:rPr>
                <a:solidFill>
                  <a:schemeClr val="tx1"/>
                </a:solidFill>
              </a:rPr>
              <a:t> tool in the toolbar.</a:t>
            </a:r>
          </a:p>
        </p:txBody>
      </p:sp>
      <p:sp>
        <p:nvSpPr>
          <p:cNvPr id="489" name="2. In the window that will open tap on“Create Device” button while “Virtual” tab is selected.…"/>
          <p:cNvSpPr txBox="1"/>
          <p:nvPr/>
        </p:nvSpPr>
        <p:spPr>
          <a:xfrm>
            <a:off x="190406" y="3078905"/>
            <a:ext cx="11001509" cy="3234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defRPr>
            </a:pPr>
            <a:r>
              <a:rPr>
                <a:solidFill>
                  <a:schemeClr val="tx1"/>
                </a:solidFill>
              </a:rPr>
              <a:t>2. In the window that will open tap on</a:t>
            </a:r>
            <a:r>
              <a:rPr lang="en-US">
                <a:solidFill>
                  <a:schemeClr val="tx1"/>
                </a:solidFill>
              </a:rPr>
              <a:t> </a:t>
            </a:r>
            <a:r>
              <a:rPr lang="bg-BG">
                <a:solidFill>
                  <a:schemeClr val="tx1"/>
                </a:solidFill>
              </a:rPr>
              <a:t>"</a:t>
            </a:r>
            <a:r>
              <a:rPr b="1">
                <a:solidFill>
                  <a:schemeClr val="accent1"/>
                </a:solidFill>
              </a:rPr>
              <a:t>Create Device</a:t>
            </a:r>
            <a:r>
              <a:rPr lang="bg-BG">
                <a:solidFill>
                  <a:schemeClr val="tx1"/>
                </a:solidFill>
              </a:rPr>
              <a:t>"</a:t>
            </a:r>
            <a:r>
              <a:rPr>
                <a:solidFill>
                  <a:schemeClr val="tx1"/>
                </a:solidFill>
              </a:rPr>
              <a:t> button </a:t>
            </a:r>
            <a:endParaRPr lang="bg-BG">
              <a:solidFill>
                <a:schemeClr val="tx1"/>
              </a:solidFill>
            </a:endParaRPr>
          </a:p>
          <a:p>
            <a:pPr>
              <a:defRPr sz="2800">
                <a:solidFill>
                  <a:srgbClr val="000000"/>
                </a:solidFill>
              </a:defRPr>
            </a:pPr>
            <a:r>
              <a:rPr>
                <a:solidFill>
                  <a:schemeClr val="tx1"/>
                </a:solidFill>
              </a:rPr>
              <a:t>while </a:t>
            </a:r>
            <a:r>
              <a:rPr lang="bg-BG">
                <a:solidFill>
                  <a:schemeClr val="tx1"/>
                </a:solidFill>
              </a:rPr>
              <a:t>"</a:t>
            </a:r>
            <a:r>
              <a:rPr b="1">
                <a:solidFill>
                  <a:schemeClr val="accent1"/>
                </a:solidFill>
              </a:rPr>
              <a:t>Virtual</a:t>
            </a:r>
            <a:r>
              <a:rPr lang="bg-BG">
                <a:solidFill>
                  <a:schemeClr val="tx1"/>
                </a:solidFill>
              </a:rPr>
              <a:t>"</a:t>
            </a:r>
            <a:r>
              <a:rPr>
                <a:solidFill>
                  <a:schemeClr val="tx1"/>
                </a:solidFill>
              </a:rPr>
              <a:t> tab is selected.</a:t>
            </a:r>
            <a:endParaRPr lang="bg-BG">
              <a:solidFill>
                <a:schemeClr val="tx1"/>
              </a:solidFill>
            </a:endParaRPr>
          </a:p>
          <a:p>
            <a:pPr>
              <a:defRPr sz="2800">
                <a:solidFill>
                  <a:srgbClr val="000000"/>
                </a:solidFill>
              </a:defRPr>
            </a:pPr>
            <a:endParaRPr>
              <a:solidFill>
                <a:schemeClr val="tx1"/>
              </a:solidFill>
            </a:endParaRPr>
          </a:p>
          <a:p>
            <a:pPr>
              <a:defRPr sz="2800">
                <a:solidFill>
                  <a:srgbClr val="000000"/>
                </a:solidFill>
              </a:defRPr>
            </a:pPr>
            <a:r>
              <a:rPr>
                <a:solidFill>
                  <a:schemeClr val="tx1"/>
                </a:solidFill>
              </a:rPr>
              <a:t>3. On the </a:t>
            </a:r>
            <a:r>
              <a:rPr lang="bg-BG">
                <a:solidFill>
                  <a:schemeClr val="tx1"/>
                </a:solidFill>
              </a:rPr>
              <a:t>"</a:t>
            </a:r>
            <a:r>
              <a:rPr b="1">
                <a:solidFill>
                  <a:schemeClr val="accent1"/>
                </a:solidFill>
              </a:rPr>
              <a:t>Virtual Device Configuration</a:t>
            </a:r>
            <a:r>
              <a:rPr lang="bg-BG">
                <a:solidFill>
                  <a:schemeClr val="tx1"/>
                </a:solidFill>
              </a:rPr>
              <a:t>"</a:t>
            </a:r>
            <a:r>
              <a:rPr>
                <a:solidFill>
                  <a:schemeClr val="tx1"/>
                </a:solidFill>
              </a:rPr>
              <a:t> window select any of the </a:t>
            </a:r>
            <a:endParaRPr lang="en-US">
              <a:solidFill>
                <a:schemeClr val="tx1"/>
              </a:solidFill>
            </a:endParaRPr>
          </a:p>
          <a:p>
            <a:pPr>
              <a:defRPr sz="2800">
                <a:solidFill>
                  <a:srgbClr val="000000"/>
                </a:solidFill>
              </a:defRPr>
            </a:pPr>
            <a:r>
              <a:rPr>
                <a:solidFill>
                  <a:schemeClr val="tx1"/>
                </a:solidFill>
              </a:rPr>
              <a:t>preconfigured emulators.</a:t>
            </a:r>
            <a:endParaRPr lang="bg-BG">
              <a:solidFill>
                <a:schemeClr val="tx1"/>
              </a:solidFill>
            </a:endParaRPr>
          </a:p>
          <a:p>
            <a:pPr>
              <a:defRPr sz="2800">
                <a:solidFill>
                  <a:srgbClr val="000000"/>
                </a:solidFill>
              </a:defRPr>
            </a:pPr>
            <a:endParaRPr>
              <a:solidFill>
                <a:schemeClr val="tx1"/>
              </a:solidFill>
            </a:endParaRPr>
          </a:p>
          <a:p>
            <a:pPr>
              <a:defRPr sz="2800">
                <a:solidFill>
                  <a:srgbClr val="000000"/>
                </a:solidFill>
              </a:defRPr>
            </a:pPr>
            <a:r>
              <a:rPr>
                <a:solidFill>
                  <a:schemeClr val="tx1"/>
                </a:solidFill>
              </a:rPr>
              <a:t>4. Tap </a:t>
            </a:r>
            <a:r>
              <a:rPr lang="bg-BG">
                <a:solidFill>
                  <a:schemeClr val="tx1"/>
                </a:solidFill>
              </a:rPr>
              <a:t>"</a:t>
            </a:r>
            <a:r>
              <a:rPr b="1">
                <a:solidFill>
                  <a:schemeClr val="accent1"/>
                </a:solidFill>
              </a:rPr>
              <a:t>Next</a:t>
            </a:r>
            <a:r>
              <a:rPr lang="bg-BG">
                <a:solidFill>
                  <a:schemeClr val="tx1"/>
                </a:solidFill>
              </a:rPr>
              <a:t>"</a:t>
            </a:r>
            <a:r>
              <a:rPr>
                <a:solidFill>
                  <a:schemeClr val="tx1"/>
                </a:solidFill>
              </a:rPr>
              <a:t> to proceed with configuration.</a:t>
            </a:r>
          </a:p>
        </p:txBody>
      </p:sp>
    </p:spTree>
  </p:cSld>
  <p:clrMapOvr>
    <a:masterClrMapping/>
  </p:clrMapOvr>
  <p:transition spd="med"/>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1" name="Emulator"/>
          <p:cNvSpPr txBox="1">
            <a:spLocks noGrp="1"/>
          </p:cNvSpPr>
          <p:nvPr>
            <p:ph type="title"/>
          </p:nvPr>
        </p:nvSpPr>
        <p:spPr>
          <a:prstGeom prst="rect">
            <a:avLst/>
          </a:prstGeom>
        </p:spPr>
        <p:txBody>
          <a:bodyPr/>
          <a:lstStyle/>
          <a:p>
            <a:r>
              <a:t>Emulator</a:t>
            </a:r>
          </a:p>
        </p:txBody>
      </p:sp>
      <p:pic>
        <p:nvPicPr>
          <p:cNvPr id="492" name="Screenshot 2022-10-04 at 4.49.03.png" descr="Screenshot 2022-10-04 at 4.49.03.png"/>
          <p:cNvPicPr>
            <a:picLocks noChangeAspect="1"/>
          </p:cNvPicPr>
          <p:nvPr/>
        </p:nvPicPr>
        <p:blipFill>
          <a:blip r:embed="rId2"/>
          <a:stretch>
            <a:fillRect/>
          </a:stretch>
        </p:blipFill>
        <p:spPr>
          <a:xfrm>
            <a:off x="190406" y="1305015"/>
            <a:ext cx="7764974" cy="5239207"/>
          </a:xfrm>
          <a:prstGeom prst="rect">
            <a:avLst/>
          </a:prstGeom>
          <a:ln>
            <a:noFill/>
          </a:ln>
          <a:effectLst>
            <a:outerShdw blurRad="292100" dist="139700" dir="2700000" algn="tl" rotWithShape="0">
              <a:srgbClr val="333333">
                <a:alpha val="65000"/>
              </a:srgbClr>
            </a:outerShdw>
          </a:effectLst>
        </p:spPr>
      </p:pic>
      <p:sp>
        <p:nvSpPr>
          <p:cNvPr id="493" name="Choose any of the available images representing specific version of Android OS.…"/>
          <p:cNvSpPr txBox="1"/>
          <p:nvPr/>
        </p:nvSpPr>
        <p:spPr>
          <a:xfrm>
            <a:off x="7955380" y="1238414"/>
            <a:ext cx="4113320" cy="5619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240631" indent="-240631">
              <a:buSzTx/>
              <a:buAutoNum type="arabicPeriod"/>
              <a:defRPr sz="2700">
                <a:solidFill>
                  <a:srgbClr val="000000"/>
                </a:solidFill>
              </a:defRPr>
            </a:pPr>
            <a:r>
              <a:rPr>
                <a:solidFill>
                  <a:schemeClr val="tx1"/>
                </a:solidFill>
              </a:rPr>
              <a:t> Choose any of the available images representing specific version of Android OS.</a:t>
            </a:r>
            <a:endParaRPr lang="bg-BG">
              <a:solidFill>
                <a:schemeClr val="tx1"/>
              </a:solidFill>
            </a:endParaRPr>
          </a:p>
          <a:p>
            <a:pPr marL="240631" indent="-240631">
              <a:buSzTx/>
              <a:buAutoNum type="arabicPeriod"/>
              <a:defRPr sz="2700">
                <a:solidFill>
                  <a:srgbClr val="000000"/>
                </a:solidFill>
              </a:defRPr>
            </a:pPr>
            <a:endParaRPr>
              <a:solidFill>
                <a:schemeClr val="tx1"/>
              </a:solidFill>
            </a:endParaRPr>
          </a:p>
          <a:p>
            <a:pPr marL="240631" indent="-240631">
              <a:buSzTx/>
              <a:buAutoNum type="arabicPeriod"/>
              <a:defRPr sz="2700">
                <a:solidFill>
                  <a:srgbClr val="000000"/>
                </a:solidFill>
              </a:defRPr>
            </a:pPr>
            <a:r>
              <a:rPr>
                <a:solidFill>
                  <a:schemeClr val="tx1"/>
                </a:solidFill>
              </a:rPr>
              <a:t> In case the image that you would like to use is not available then click the little “Download” button next to it. After the download is finished you will be able to select it and proceed</a:t>
            </a:r>
            <a:r>
              <a:rPr/>
              <a:t>.</a:t>
            </a:r>
          </a:p>
        </p:txBody>
      </p:sp>
    </p:spTree>
  </p:cSld>
  <p:clrMapOvr>
    <a:masterClrMapping/>
  </p:clrMapOvr>
  <p:transition spd="med"/>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5" name="Starting your application"/>
          <p:cNvSpPr txBox="1">
            <a:spLocks noGrp="1"/>
          </p:cNvSpPr>
          <p:nvPr>
            <p:ph type="title"/>
          </p:nvPr>
        </p:nvSpPr>
        <p:spPr>
          <a:prstGeom prst="rect">
            <a:avLst/>
          </a:prstGeom>
        </p:spPr>
        <p:txBody>
          <a:bodyPr/>
          <a:lstStyle/>
          <a:p>
            <a:r>
              <a:rPr/>
              <a:t>Starting </a:t>
            </a:r>
            <a:r>
              <a:rPr lang="en-US"/>
              <a:t>Y</a:t>
            </a:r>
            <a:r>
              <a:rPr/>
              <a:t>our </a:t>
            </a:r>
            <a:r>
              <a:rPr lang="en-US"/>
              <a:t>A</a:t>
            </a:r>
            <a:r>
              <a:rPr/>
              <a:t>pplication</a:t>
            </a:r>
          </a:p>
        </p:txBody>
      </p:sp>
      <p:pic>
        <p:nvPicPr>
          <p:cNvPr id="496" name="Screenshot 2022-10-04 at 5.08.03.png" descr="Screenshot 2022-10-04 at 5.08.03.png"/>
          <p:cNvPicPr>
            <a:picLocks noChangeAspect="1"/>
          </p:cNvPicPr>
          <p:nvPr/>
        </p:nvPicPr>
        <p:blipFill>
          <a:blip r:embed="rId2"/>
          <a:stretch>
            <a:fillRect/>
          </a:stretch>
        </p:blipFill>
        <p:spPr>
          <a:xfrm>
            <a:off x="302558" y="5448745"/>
            <a:ext cx="8864601" cy="1054101"/>
          </a:xfrm>
          <a:prstGeom prst="rect">
            <a:avLst/>
          </a:prstGeom>
          <a:ln>
            <a:noFill/>
          </a:ln>
          <a:effectLst>
            <a:outerShdw blurRad="292100" dist="139700" dir="2700000" algn="tl" rotWithShape="0">
              <a:srgbClr val="333333">
                <a:alpha val="65000"/>
              </a:srgbClr>
            </a:outerShdw>
          </a:effectLst>
        </p:spPr>
      </p:pic>
      <p:sp>
        <p:nvSpPr>
          <p:cNvPr id="497" name="In order to start your application:…"/>
          <p:cNvSpPr txBox="1"/>
          <p:nvPr/>
        </p:nvSpPr>
        <p:spPr>
          <a:xfrm>
            <a:off x="153593" y="1168029"/>
            <a:ext cx="11516072" cy="409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07999" tIns="107999" rIns="107999" bIns="107999">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solidFill>
                  <a:srgbClr val="000000"/>
                </a:solidFill>
              </a:defRPr>
            </a:pPr>
            <a:r>
              <a:rPr>
                <a:solidFill>
                  <a:schemeClr val="tx1"/>
                </a:solidFill>
              </a:rPr>
              <a:t>In order to start your application:</a:t>
            </a:r>
          </a:p>
          <a:p>
            <a:pPr marL="374315" indent="-374315">
              <a:buSzTx/>
              <a:buAutoNum type="arabicPeriod"/>
              <a:defRPr sz="2800">
                <a:solidFill>
                  <a:srgbClr val="000000"/>
                </a:solidFill>
              </a:defRPr>
            </a:pPr>
            <a:r>
              <a:rPr>
                <a:solidFill>
                  <a:schemeClr val="tx1"/>
                </a:solidFill>
              </a:rPr>
              <a:t>Go to the toolbar in the top right corner.</a:t>
            </a:r>
          </a:p>
          <a:p>
            <a:pPr marL="374315" indent="-374315">
              <a:buSzTx/>
              <a:buAutoNum type="arabicPeriod"/>
              <a:defRPr sz="2800">
                <a:solidFill>
                  <a:srgbClr val="000000"/>
                </a:solidFill>
              </a:defRPr>
            </a:pPr>
            <a:r>
              <a:rPr>
                <a:solidFill>
                  <a:schemeClr val="tx1"/>
                </a:solidFill>
              </a:rPr>
              <a:t>Select your configured emulator.</a:t>
            </a:r>
          </a:p>
          <a:p>
            <a:pPr marL="374315" indent="-374315">
              <a:buSzTx/>
              <a:buAutoNum type="arabicPeriod"/>
              <a:defRPr sz="2800">
                <a:solidFill>
                  <a:srgbClr val="000000"/>
                </a:solidFill>
              </a:defRPr>
            </a:pPr>
            <a:r>
              <a:rPr>
                <a:solidFill>
                  <a:schemeClr val="tx1"/>
                </a:solidFill>
              </a:rPr>
              <a:t>Press the </a:t>
            </a:r>
            <a:r>
              <a:rPr lang="bg-BG">
                <a:solidFill>
                  <a:schemeClr val="tx1"/>
                </a:solidFill>
              </a:rPr>
              <a:t>"</a:t>
            </a:r>
            <a:r>
              <a:rPr b="1">
                <a:solidFill>
                  <a:schemeClr val="accent1"/>
                </a:solidFill>
              </a:rPr>
              <a:t>Run</a:t>
            </a:r>
            <a:r>
              <a:rPr lang="bg-BG">
                <a:solidFill>
                  <a:schemeClr val="tx1"/>
                </a:solidFill>
              </a:rPr>
              <a:t>"</a:t>
            </a:r>
            <a:r>
              <a:rPr>
                <a:solidFill>
                  <a:schemeClr val="tx1"/>
                </a:solidFill>
              </a:rPr>
              <a:t> button.</a:t>
            </a:r>
          </a:p>
          <a:p>
            <a:pPr>
              <a:defRPr sz="2800">
                <a:solidFill>
                  <a:srgbClr val="000000"/>
                </a:solidFill>
              </a:defRPr>
            </a:pPr>
            <a:endParaRPr>
              <a:solidFill>
                <a:schemeClr val="tx1"/>
              </a:solidFill>
            </a:endParaRPr>
          </a:p>
          <a:p>
            <a:pPr>
              <a:defRPr sz="2800">
                <a:solidFill>
                  <a:srgbClr val="000000"/>
                </a:solidFill>
              </a:defRPr>
            </a:pPr>
            <a:r>
              <a:rPr>
                <a:solidFill>
                  <a:schemeClr val="tx1"/>
                </a:solidFill>
              </a:rPr>
              <a:t>After you press the </a:t>
            </a:r>
            <a:r>
              <a:rPr lang="bg-BG">
                <a:solidFill>
                  <a:schemeClr val="tx1"/>
                </a:solidFill>
              </a:rPr>
              <a:t>"</a:t>
            </a:r>
            <a:r>
              <a:rPr b="1">
                <a:solidFill>
                  <a:schemeClr val="accent1"/>
                </a:solidFill>
              </a:rPr>
              <a:t>Run</a:t>
            </a:r>
            <a:r>
              <a:rPr lang="bg-BG">
                <a:solidFill>
                  <a:schemeClr val="tx1"/>
                </a:solidFill>
              </a:rPr>
              <a:t>"</a:t>
            </a:r>
            <a:r>
              <a:rPr>
                <a:solidFill>
                  <a:schemeClr val="tx1"/>
                </a:solidFill>
              </a:rPr>
              <a:t> button your emulator will </a:t>
            </a:r>
            <a:endParaRPr lang="en-US">
              <a:solidFill>
                <a:schemeClr val="tx1"/>
              </a:solidFill>
            </a:endParaRPr>
          </a:p>
          <a:p>
            <a:pPr>
              <a:defRPr sz="2800">
                <a:solidFill>
                  <a:srgbClr val="000000"/>
                </a:solidFill>
              </a:defRPr>
            </a:pPr>
            <a:r>
              <a:rPr>
                <a:solidFill>
                  <a:schemeClr val="tx1"/>
                </a:solidFill>
              </a:rPr>
              <a:t>start loading which might take some time since it needs to boot. </a:t>
            </a:r>
            <a:endParaRPr lang="en-US">
              <a:solidFill>
                <a:schemeClr val="tx1"/>
              </a:solidFill>
            </a:endParaRPr>
          </a:p>
          <a:p>
            <a:pPr>
              <a:defRPr sz="2800">
                <a:solidFill>
                  <a:srgbClr val="000000"/>
                </a:solidFill>
              </a:defRPr>
            </a:pPr>
            <a:r>
              <a:rPr>
                <a:solidFill>
                  <a:schemeClr val="tx1"/>
                </a:solidFill>
              </a:rPr>
              <a:t>This is one-time operation and won’t be executed unless you close the </a:t>
            </a:r>
            <a:endParaRPr lang="en-US">
              <a:solidFill>
                <a:schemeClr val="tx1"/>
              </a:solidFill>
            </a:endParaRPr>
          </a:p>
          <a:p>
            <a:pPr>
              <a:defRPr sz="2800">
                <a:solidFill>
                  <a:srgbClr val="000000"/>
                </a:solidFill>
              </a:defRPr>
            </a:pPr>
            <a:r>
              <a:rPr>
                <a:solidFill>
                  <a:schemeClr val="tx1"/>
                </a:solidFill>
              </a:rPr>
              <a:t>emulator and decide to open it again.</a:t>
            </a:r>
          </a:p>
        </p:txBody>
      </p:sp>
    </p:spTree>
  </p:cSld>
  <p:clrMapOvr>
    <a:masterClrMapping/>
  </p:clrMapOvr>
  <p:transition spd="med"/>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9" name="Go to the “res” folder and “layout” subfolder.…"/>
          <p:cNvSpPr txBox="1">
            <a:spLocks noGrp="1"/>
          </p:cNvSpPr>
          <p:nvPr>
            <p:ph type="body" idx="1"/>
          </p:nvPr>
        </p:nvSpPr>
        <p:spPr>
          <a:prstGeom prst="rect">
            <a:avLst/>
          </a:prstGeom>
        </p:spPr>
        <p:txBody>
          <a:bodyPr/>
          <a:lstStyle/>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Go to the </a:t>
            </a:r>
            <a:r>
              <a:rPr lang="bg-BG">
                <a:solidFill>
                  <a:schemeClr val="tx1"/>
                </a:solidFill>
              </a:rPr>
              <a:t>"</a:t>
            </a:r>
            <a:r>
              <a:rPr b="1">
                <a:solidFill>
                  <a:schemeClr val="accent1"/>
                </a:solidFill>
              </a:rPr>
              <a:t>res</a:t>
            </a:r>
            <a:r>
              <a:rPr lang="bg-BG">
                <a:solidFill>
                  <a:schemeClr val="tx1"/>
                </a:solidFill>
              </a:rPr>
              <a:t>"</a:t>
            </a:r>
            <a:r>
              <a:rPr>
                <a:solidFill>
                  <a:schemeClr val="tx1"/>
                </a:solidFill>
              </a:rPr>
              <a:t> folder and </a:t>
            </a:r>
            <a:r>
              <a:rPr lang="bg-BG">
                <a:solidFill>
                  <a:schemeClr val="tx1"/>
                </a:solidFill>
              </a:rPr>
              <a:t>"</a:t>
            </a:r>
            <a:r>
              <a:rPr b="1">
                <a:solidFill>
                  <a:schemeClr val="accent1"/>
                </a:solidFill>
              </a:rPr>
              <a:t>layout</a:t>
            </a:r>
            <a:r>
              <a:rPr lang="bg-BG">
                <a:solidFill>
                  <a:schemeClr val="tx1"/>
                </a:solidFill>
              </a:rPr>
              <a:t>"</a:t>
            </a:r>
            <a:r>
              <a:rPr>
                <a:solidFill>
                  <a:schemeClr val="tx1"/>
                </a:solidFill>
              </a:rPr>
              <a:t> subfolder.</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Open your </a:t>
            </a:r>
            <a:r>
              <a:rPr lang="bg-BG">
                <a:solidFill>
                  <a:schemeClr val="tx1"/>
                </a:solidFill>
              </a:rPr>
              <a:t>"</a:t>
            </a:r>
            <a:r>
              <a:rPr b="1">
                <a:solidFill>
                  <a:schemeClr val="accent1"/>
                </a:solidFill>
              </a:rPr>
              <a:t>activity_main.xml</a:t>
            </a:r>
            <a:r>
              <a:rPr lang="bg-BG">
                <a:solidFill>
                  <a:schemeClr val="tx1"/>
                </a:solidFill>
              </a:rPr>
              <a:t>"</a:t>
            </a:r>
            <a:r>
              <a:rPr>
                <a:solidFill>
                  <a:schemeClr val="tx1"/>
                </a:solidFill>
              </a:rPr>
              <a:t> file.</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Open the </a:t>
            </a:r>
            <a:r>
              <a:rPr lang="bg-BG">
                <a:solidFill>
                  <a:schemeClr val="tx1"/>
                </a:solidFill>
              </a:rPr>
              <a:t>"</a:t>
            </a:r>
            <a:r>
              <a:rPr b="1">
                <a:solidFill>
                  <a:schemeClr val="accent1"/>
                </a:solidFill>
              </a:rPr>
              <a:t>Design</a:t>
            </a:r>
            <a:r>
              <a:rPr lang="bg-BG">
                <a:solidFill>
                  <a:schemeClr val="tx1"/>
                </a:solidFill>
              </a:rPr>
              <a:t>"</a:t>
            </a:r>
            <a:r>
              <a:rPr>
                <a:solidFill>
                  <a:schemeClr val="tx1"/>
                </a:solidFill>
              </a:rPr>
              <a:t> view from the top right corner.</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In the </a:t>
            </a:r>
            <a:r>
              <a:rPr lang="bg-BG">
                <a:solidFill>
                  <a:schemeClr val="tx1"/>
                </a:solidFill>
              </a:rPr>
              <a:t>"</a:t>
            </a:r>
            <a:r>
              <a:rPr b="1">
                <a:solidFill>
                  <a:schemeClr val="accent1"/>
                </a:solidFill>
              </a:rPr>
              <a:t>Palette</a:t>
            </a:r>
            <a:r>
              <a:rPr lang="bg-BG">
                <a:solidFill>
                  <a:schemeClr val="tx1"/>
                </a:solidFill>
              </a:rPr>
              <a:t>"</a:t>
            </a:r>
            <a:r>
              <a:rPr>
                <a:solidFill>
                  <a:schemeClr val="tx1"/>
                </a:solidFill>
              </a:rPr>
              <a:t> view on the left select a </a:t>
            </a:r>
            <a:r>
              <a:rPr b="1" err="1">
                <a:solidFill>
                  <a:schemeClr val="accent1"/>
                </a:solidFill>
              </a:rPr>
              <a:t>TextView</a:t>
            </a:r>
            <a:r>
              <a:rPr>
                <a:solidFill>
                  <a:schemeClr val="tx1"/>
                </a:solidFill>
              </a:rPr>
              <a:t> component.</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Drag it to the cent</a:t>
            </a:r>
            <a:r>
              <a:rPr lang="en-US">
                <a:solidFill>
                  <a:schemeClr val="tx1"/>
                </a:solidFill>
              </a:rPr>
              <a:t>er</a:t>
            </a:r>
            <a:r>
              <a:rPr>
                <a:solidFill>
                  <a:schemeClr val="tx1"/>
                </a:solidFill>
              </a:rPr>
              <a:t> of the screen.</a:t>
            </a:r>
          </a:p>
        </p:txBody>
      </p:sp>
      <p:sp>
        <p:nvSpPr>
          <p:cNvPr id="500" name="Adding UI components via drag and drop"/>
          <p:cNvSpPr txBox="1">
            <a:spLocks noGrp="1"/>
          </p:cNvSpPr>
          <p:nvPr>
            <p:ph type="title"/>
          </p:nvPr>
        </p:nvSpPr>
        <p:spPr>
          <a:prstGeom prst="rect">
            <a:avLst/>
          </a:prstGeom>
        </p:spPr>
        <p:txBody>
          <a:bodyPr/>
          <a:lstStyle/>
          <a:p>
            <a:r>
              <a:rPr/>
              <a:t>Adding UI </a:t>
            </a:r>
            <a:r>
              <a:rPr lang="en-US"/>
              <a:t>C</a:t>
            </a:r>
            <a:r>
              <a:rPr/>
              <a:t>omponents via drag and drop</a:t>
            </a:r>
          </a:p>
        </p:txBody>
      </p:sp>
    </p:spTree>
  </p:cSld>
  <p:clrMapOvr>
    <a:masterClrMapping/>
  </p:clrMapOvr>
  <p:transition spd="med"/>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2" name="From the top right corner select “Split” design view this time.…"/>
          <p:cNvSpPr txBox="1">
            <a:spLocks noGrp="1"/>
          </p:cNvSpPr>
          <p:nvPr>
            <p:ph type="body" idx="1"/>
          </p:nvPr>
        </p:nvSpPr>
        <p:spPr>
          <a:prstGeom prst="rect">
            <a:avLst/>
          </a:prstGeom>
        </p:spPr>
        <p:txBody>
          <a:bodyPr/>
          <a:lstStyle/>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From the top right corner select </a:t>
            </a:r>
            <a:r>
              <a:rPr lang="bg-BG">
                <a:solidFill>
                  <a:schemeClr val="tx1"/>
                </a:solidFill>
              </a:rPr>
              <a:t>"</a:t>
            </a:r>
            <a:r>
              <a:rPr b="1">
                <a:solidFill>
                  <a:schemeClr val="accent1"/>
                </a:solidFill>
              </a:rPr>
              <a:t>Split</a:t>
            </a:r>
            <a:r>
              <a:rPr lang="bg-BG">
                <a:solidFill>
                  <a:schemeClr val="tx1"/>
                </a:solidFill>
              </a:rPr>
              <a:t>"</a:t>
            </a:r>
            <a:r>
              <a:rPr>
                <a:solidFill>
                  <a:schemeClr val="tx1"/>
                </a:solidFill>
              </a:rPr>
              <a:t> design view this time.</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The last XML element defined is our </a:t>
            </a:r>
            <a:r>
              <a:rPr b="1" err="1">
                <a:solidFill>
                  <a:schemeClr val="accent1"/>
                </a:solidFill>
              </a:rPr>
              <a:t>TextView</a:t>
            </a:r>
            <a:r>
              <a:rPr>
                <a:solidFill>
                  <a:schemeClr val="tx1"/>
                </a:solidFill>
              </a:rPr>
              <a:t> that we just dragged and dropped on the screen.</a:t>
            </a:r>
            <a:endParaRPr lang="en-US">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endParaRPr>
              <a:solidFill>
                <a:schemeClr val="tx1"/>
              </a:solidFill>
            </a:endParaRPr>
          </a:p>
          <a:p>
            <a:pPr marL="514350" indent="-514350">
              <a:buFont typeface="+mj-lt"/>
              <a:buAutoNum type="arabicPeriod"/>
              <a:defRPr sz="2800">
                <a:solidFill>
                  <a:srgbClr val="000000"/>
                </a:solidFill>
                <a:latin typeface="+mj-lt"/>
                <a:ea typeface="+mj-ea"/>
                <a:cs typeface="+mj-cs"/>
                <a:sym typeface="Helvetica"/>
              </a:defRPr>
            </a:pPr>
            <a:r>
              <a:rPr>
                <a:solidFill>
                  <a:schemeClr val="tx1"/>
                </a:solidFill>
              </a:rPr>
              <a:t>Change the </a:t>
            </a:r>
            <a:r>
              <a:rPr lang="bg-BG">
                <a:solidFill>
                  <a:schemeClr val="tx1"/>
                </a:solidFill>
              </a:rPr>
              <a:t>"</a:t>
            </a:r>
            <a:r>
              <a:rPr b="1" err="1">
                <a:solidFill>
                  <a:schemeClr val="accent1"/>
                </a:solidFill>
              </a:rPr>
              <a:t>android:text</a:t>
            </a:r>
            <a:r>
              <a:rPr lang="bg-BG">
                <a:solidFill>
                  <a:schemeClr val="tx1"/>
                </a:solidFill>
              </a:rPr>
              <a:t>"</a:t>
            </a:r>
            <a:r>
              <a:rPr>
                <a:solidFill>
                  <a:schemeClr val="tx1"/>
                </a:solidFill>
              </a:rPr>
              <a:t> property of this text view to </a:t>
            </a:r>
            <a:endParaRPr lang="en-US">
              <a:solidFill>
                <a:schemeClr val="tx1"/>
              </a:solidFill>
            </a:endParaRPr>
          </a:p>
          <a:p>
            <a:pPr marL="0" indent="0">
              <a:buNone/>
              <a:defRPr sz="2800">
                <a:solidFill>
                  <a:srgbClr val="000000"/>
                </a:solidFill>
                <a:latin typeface="+mj-lt"/>
                <a:ea typeface="+mj-ea"/>
                <a:cs typeface="+mj-cs"/>
                <a:sym typeface="Helvetica"/>
              </a:defRPr>
            </a:pPr>
            <a:r>
              <a:rPr lang="en-US">
                <a:solidFill>
                  <a:schemeClr val="tx1"/>
                </a:solidFill>
              </a:rPr>
              <a:t>     </a:t>
            </a:r>
            <a:r>
              <a:rPr lang="bg-BG">
                <a:solidFill>
                  <a:schemeClr val="tx1"/>
                </a:solidFill>
              </a:rPr>
              <a:t>"</a:t>
            </a:r>
            <a:r>
              <a:rPr b="1">
                <a:solidFill>
                  <a:schemeClr val="accent1"/>
                </a:solidFill>
              </a:rPr>
              <a:t>My name is YOUR_NAME_HERE</a:t>
            </a:r>
            <a:r>
              <a:rPr lang="bg-BG">
                <a:solidFill>
                  <a:schemeClr val="tx1"/>
                </a:solidFill>
              </a:rPr>
              <a:t>"</a:t>
            </a:r>
            <a:endParaRPr>
              <a:solidFill>
                <a:schemeClr val="tx1"/>
              </a:solidFill>
            </a:endParaRPr>
          </a:p>
        </p:txBody>
      </p:sp>
      <p:sp>
        <p:nvSpPr>
          <p:cNvPr id="503" name="Adding UI components via XML"/>
          <p:cNvSpPr txBox="1">
            <a:spLocks noGrp="1"/>
          </p:cNvSpPr>
          <p:nvPr>
            <p:ph type="title"/>
          </p:nvPr>
        </p:nvSpPr>
        <p:spPr>
          <a:prstGeom prst="rect">
            <a:avLst/>
          </a:prstGeom>
        </p:spPr>
        <p:txBody>
          <a:bodyPr/>
          <a:lstStyle/>
          <a:p>
            <a:r>
              <a:rPr/>
              <a:t>Adding UI </a:t>
            </a:r>
            <a:r>
              <a:rPr lang="en-US"/>
              <a:t>C</a:t>
            </a:r>
            <a:r>
              <a:rPr/>
              <a:t>omponents via XML</a:t>
            </a:r>
          </a:p>
        </p:txBody>
      </p:sp>
    </p:spTree>
  </p:cSld>
  <p:clrMapOvr>
    <a:masterClrMapping/>
  </p:clrMapOvr>
  <p:transition spd="med"/>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5" name="In the “Project” view in the tool windows bar expand the “res” folder and then the same for “values” folder…"/>
          <p:cNvSpPr txBox="1">
            <a:spLocks noGrp="1"/>
          </p:cNvSpPr>
          <p:nvPr>
            <p:ph type="body" idx="1"/>
          </p:nvPr>
        </p:nvSpPr>
        <p:spPr>
          <a:xfrm>
            <a:off x="190402" y="1196123"/>
            <a:ext cx="11818096" cy="4465755"/>
          </a:xfrm>
          <a:prstGeom prst="rect">
            <a:avLst/>
          </a:prstGeom>
        </p:spPr>
        <p:txBody>
          <a:bodyPr/>
          <a:lstStyle/>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In the </a:t>
            </a:r>
            <a:r>
              <a:rPr lang="bg-BG">
                <a:solidFill>
                  <a:schemeClr val="tx1"/>
                </a:solidFill>
              </a:rPr>
              <a:t>"</a:t>
            </a:r>
            <a:r>
              <a:rPr b="1">
                <a:solidFill>
                  <a:schemeClr val="accent1"/>
                </a:solidFill>
              </a:rPr>
              <a:t>Project</a:t>
            </a:r>
            <a:r>
              <a:rPr lang="bg-BG">
                <a:solidFill>
                  <a:schemeClr val="tx1"/>
                </a:solidFill>
              </a:rPr>
              <a:t>"</a:t>
            </a:r>
            <a:r>
              <a:rPr>
                <a:solidFill>
                  <a:schemeClr val="tx1"/>
                </a:solidFill>
              </a:rPr>
              <a:t> view in the tool windows bar expand the </a:t>
            </a:r>
            <a:r>
              <a:rPr lang="bg-BG">
                <a:solidFill>
                  <a:schemeClr val="tx1"/>
                </a:solidFill>
              </a:rPr>
              <a:t>"</a:t>
            </a:r>
            <a:r>
              <a:rPr b="1">
                <a:solidFill>
                  <a:schemeClr val="accent1"/>
                </a:solidFill>
              </a:rPr>
              <a:t>res</a:t>
            </a:r>
            <a:r>
              <a:rPr lang="bg-BG">
                <a:solidFill>
                  <a:schemeClr val="tx1"/>
                </a:solidFill>
              </a:rPr>
              <a:t>"</a:t>
            </a:r>
            <a:r>
              <a:rPr>
                <a:solidFill>
                  <a:schemeClr val="tx1"/>
                </a:solidFill>
              </a:rPr>
              <a:t> folder and then the same for </a:t>
            </a:r>
            <a:r>
              <a:rPr lang="bg-BG">
                <a:solidFill>
                  <a:schemeClr val="tx1"/>
                </a:solidFill>
              </a:rPr>
              <a:t>"</a:t>
            </a:r>
            <a:r>
              <a:rPr b="1">
                <a:solidFill>
                  <a:schemeClr val="accent1"/>
                </a:solidFill>
              </a:rPr>
              <a:t>values</a:t>
            </a:r>
            <a:r>
              <a:rPr lang="bg-BG">
                <a:solidFill>
                  <a:schemeClr val="tx1"/>
                </a:solidFill>
              </a:rPr>
              <a:t>"</a:t>
            </a:r>
            <a:r>
              <a:rPr>
                <a:solidFill>
                  <a:schemeClr val="tx1"/>
                </a:solidFill>
              </a:rPr>
              <a:t> folder</a:t>
            </a:r>
          </a:p>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Double-click on </a:t>
            </a:r>
            <a:r>
              <a:rPr lang="bg-BG">
                <a:solidFill>
                  <a:schemeClr val="tx1"/>
                </a:solidFill>
              </a:rPr>
              <a:t>"</a:t>
            </a:r>
            <a:r>
              <a:rPr b="1">
                <a:solidFill>
                  <a:schemeClr val="accent1"/>
                </a:solidFill>
              </a:rPr>
              <a:t>strings.xml</a:t>
            </a:r>
            <a:r>
              <a:rPr lang="bg-BG">
                <a:solidFill>
                  <a:schemeClr val="tx1"/>
                </a:solidFill>
              </a:rPr>
              <a:t>"</a:t>
            </a:r>
            <a:r>
              <a:rPr>
                <a:solidFill>
                  <a:schemeClr val="tx1"/>
                </a:solidFill>
              </a:rPr>
              <a:t> file to open it in your editor window</a:t>
            </a:r>
          </a:p>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After the last defined string add a new string tag similar to the existing ones</a:t>
            </a:r>
          </a:p>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The </a:t>
            </a:r>
            <a:r>
              <a:rPr lang="bg-BG">
                <a:solidFill>
                  <a:schemeClr val="tx1"/>
                </a:solidFill>
              </a:rPr>
              <a:t>"</a:t>
            </a:r>
            <a:r>
              <a:rPr b="1">
                <a:solidFill>
                  <a:schemeClr val="accent1"/>
                </a:solidFill>
              </a:rPr>
              <a:t>name</a:t>
            </a:r>
            <a:r>
              <a:rPr lang="bg-BG">
                <a:solidFill>
                  <a:schemeClr val="tx1"/>
                </a:solidFill>
              </a:rPr>
              <a:t>"</a:t>
            </a:r>
            <a:r>
              <a:rPr>
                <a:solidFill>
                  <a:schemeClr val="tx1"/>
                </a:solidFill>
              </a:rPr>
              <a:t> property of the string tag is the ID of the string</a:t>
            </a:r>
          </a:p>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The value after the ID and before the closing string tag is the value of the string</a:t>
            </a:r>
          </a:p>
          <a:p>
            <a:pPr marL="345948" indent="-345948" defTabSz="1169700">
              <a:spcBef>
                <a:spcPts val="500"/>
              </a:spcBef>
              <a:defRPr sz="2688">
                <a:solidFill>
                  <a:srgbClr val="000000"/>
                </a:solidFill>
                <a:latin typeface="+mj-lt"/>
                <a:ea typeface="+mj-ea"/>
                <a:cs typeface="+mj-cs"/>
                <a:sym typeface="Helvetica"/>
              </a:defRPr>
            </a:pPr>
            <a:r>
              <a:rPr>
                <a:solidFill>
                  <a:schemeClr val="tx1"/>
                </a:solidFill>
              </a:rPr>
              <a:t>In our </a:t>
            </a:r>
            <a:r>
              <a:rPr lang="bg-BG">
                <a:solidFill>
                  <a:schemeClr val="tx1"/>
                </a:solidFill>
              </a:rPr>
              <a:t>"</a:t>
            </a:r>
            <a:r>
              <a:rPr b="1">
                <a:solidFill>
                  <a:schemeClr val="accent1"/>
                </a:solidFill>
              </a:rPr>
              <a:t>activity_main.xml</a:t>
            </a:r>
            <a:r>
              <a:rPr lang="bg-BG">
                <a:solidFill>
                  <a:schemeClr val="tx1"/>
                </a:solidFill>
              </a:rPr>
              <a:t>"</a:t>
            </a:r>
            <a:r>
              <a:rPr>
                <a:solidFill>
                  <a:schemeClr val="tx1"/>
                </a:solidFill>
              </a:rPr>
              <a:t> file replace the string with a reference to our string in the resources</a:t>
            </a:r>
          </a:p>
        </p:txBody>
      </p:sp>
      <p:sp>
        <p:nvSpPr>
          <p:cNvPr id="506" name="Adding resources"/>
          <p:cNvSpPr txBox="1">
            <a:spLocks noGrp="1"/>
          </p:cNvSpPr>
          <p:nvPr>
            <p:ph type="title"/>
          </p:nvPr>
        </p:nvSpPr>
        <p:spPr>
          <a:prstGeom prst="rect">
            <a:avLst/>
          </a:prstGeom>
        </p:spPr>
        <p:txBody>
          <a:bodyPr/>
          <a:lstStyle/>
          <a:p>
            <a:r>
              <a:rPr/>
              <a:t>Adding </a:t>
            </a:r>
            <a:r>
              <a:rPr lang="en-US"/>
              <a:t>R</a:t>
            </a:r>
            <a:r>
              <a:rPr/>
              <a:t>esources</a:t>
            </a:r>
          </a:p>
        </p:txBody>
      </p:sp>
      <p:sp>
        <p:nvSpPr>
          <p:cNvPr id="507" name="Rectangle"/>
          <p:cNvSpPr/>
          <p:nvPr/>
        </p:nvSpPr>
        <p:spPr>
          <a:xfrm>
            <a:off x="586274" y="5662869"/>
            <a:ext cx="6045345" cy="881653"/>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08" name="val intArray = Array&lt;Int&gt;(size: 5) { i -&gt; i }…"/>
          <p:cNvSpPr txBox="1"/>
          <p:nvPr/>
        </p:nvSpPr>
        <p:spPr>
          <a:xfrm>
            <a:off x="589692" y="5661877"/>
            <a:ext cx="6160746" cy="8826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2800" b="0" i="0" u="none" strike="noStrike" cap="none" spc="0" normalizeH="0" baseline="0">
                <a:ln>
                  <a:noFill/>
                </a:ln>
                <a:solidFill>
                  <a:srgbClr val="000000"/>
                </a:solidFill>
                <a:effectLst/>
                <a:uFillTx/>
                <a:latin typeface="Consolas"/>
                <a:ea typeface="Consolas"/>
                <a:cs typeface="Consolas"/>
                <a:sym typeface="Consola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b="1" err="1">
                <a:solidFill>
                  <a:schemeClr val="tx1"/>
                </a:solidFill>
              </a:rPr>
              <a:t>android:text=</a:t>
            </a:r>
            <a:r>
              <a:rPr lang="bg-BG" b="1">
                <a:solidFill>
                  <a:schemeClr val="tx1"/>
                </a:solidFill>
              </a:rPr>
              <a:t>"</a:t>
            </a:r>
            <a:r>
              <a:rPr b="1">
                <a:solidFill>
                  <a:schemeClr val="tx1"/>
                </a:solidFill>
              </a:rPr>
              <a:t>@string/my_name</a:t>
            </a:r>
            <a:r>
              <a:rPr lang="bg-BG" b="1">
                <a:solidFill>
                  <a:schemeClr val="tx1"/>
                </a:solidFill>
              </a:rPr>
              <a:t>"</a:t>
            </a:r>
            <a:endParaRPr b="1">
              <a:solidFill>
                <a:schemeClr val="tx1"/>
              </a:solidFill>
            </a:endParaRPr>
          </a:p>
        </p:txBody>
      </p:sp>
    </p:spTree>
  </p:cSld>
  <p:clrMapOvr>
    <a:masterClrMapping/>
  </p:clrMapOvr>
  <p:transition spd="med"/>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5" name="Kotlin Basics"/>
          <p:cNvSpPr txBox="1">
            <a:spLocks noGrp="1"/>
          </p:cNvSpPr>
          <p:nvPr>
            <p:ph type="title"/>
          </p:nvPr>
        </p:nvSpPr>
        <p:spPr>
          <a:xfrm>
            <a:off x="740512" y="5083872"/>
            <a:ext cx="10961783" cy="768085"/>
          </a:xfrm>
          <a:prstGeom prst="rect">
            <a:avLst/>
          </a:prstGeom>
        </p:spPr>
        <p:txBody>
          <a:bodyPr>
            <a:normAutofit fontScale="90000"/>
          </a:bodyPr>
          <a:lstStyle/>
          <a:p>
            <a:r>
              <a:rPr lang="en-US"/>
              <a:t>Constants, Variables &amp; Operators</a:t>
            </a:r>
          </a:p>
        </p:txBody>
      </p:sp>
      <p:grpSp>
        <p:nvGrpSpPr>
          <p:cNvPr id="5" name="Group 4">
            <a:extLst>
              <a:ext uri="{FF2B5EF4-FFF2-40B4-BE49-F238E27FC236}">
                <a16:creationId xmlns:a16="http://schemas.microsoft.com/office/drawing/2014/main" id="{CEAEF3DD-DFF1-4EAE-A166-7EDF6A61259E}"/>
              </a:ext>
            </a:extLst>
          </p:cNvPr>
          <p:cNvGrpSpPr/>
          <p:nvPr/>
        </p:nvGrpSpPr>
        <p:grpSpPr>
          <a:xfrm>
            <a:off x="4070386" y="773321"/>
            <a:ext cx="3950208" cy="3678501"/>
            <a:chOff x="4075611" y="841248"/>
            <a:chExt cx="3950208" cy="3678501"/>
          </a:xfrm>
        </p:grpSpPr>
        <p:sp>
          <p:nvSpPr>
            <p:cNvPr id="6" name="Flowchart: Connector 5">
              <a:extLst>
                <a:ext uri="{FF2B5EF4-FFF2-40B4-BE49-F238E27FC236}">
                  <a16:creationId xmlns:a16="http://schemas.microsoft.com/office/drawing/2014/main" id="{05027482-3A77-4CC3-AFEC-F84ADCB35DFC}"/>
                </a:ext>
              </a:extLst>
            </p:cNvPr>
            <p:cNvSpPr/>
            <p:nvPr/>
          </p:nvSpPr>
          <p:spPr>
            <a:xfrm>
              <a:off x="4075611" y="841248"/>
              <a:ext cx="3950208" cy="3678501"/>
            </a:xfrm>
            <a:prstGeom prst="flowChartConnector">
              <a:avLst/>
            </a:prstGeom>
            <a:solidFill>
              <a:schemeClr val="tx1"/>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Calibri"/>
                  <a:ea typeface="+mj-ea"/>
                  <a:cs typeface="+mj-cs"/>
                </a:defRPr>
              </a:lvl9pPr>
            </a:lstStyle>
            <a:p>
              <a:pPr marL="0" marR="0" indent="0" algn="l" defTabSz="914400" rtl="0" fontAlgn="auto" latinLnBrk="0" hangingPunct="0">
                <a:lnSpc>
                  <a:spcPct val="100000"/>
                </a:lnSpc>
                <a:spcBef>
                  <a:spcPct val="0"/>
                </a:spcBef>
                <a:spcAft>
                  <a:spcPct val="0"/>
                </a:spcAft>
                <a:buClrTx/>
                <a:buSzTx/>
                <a:buFontTx/>
                <a:buNone/>
              </a:pPr>
              <a:endParaRPr kumimoji="0" lang="bg-BG" sz="1800" b="0" i="0" u="none" strike="noStrike" cap="none" spc="0" normalizeH="0" baseline="0">
                <a:ln>
                  <a:noFill/>
                </a:ln>
                <a:solidFill>
                  <a:srgbClr val="234465"/>
                </a:solidFill>
                <a:effectLst/>
                <a:uFillTx/>
                <a:latin typeface="+mj-lt"/>
                <a:ea typeface="+mj-ea"/>
                <a:cs typeface="+mj-cs"/>
                <a:sym typeface="Helvetica"/>
              </a:endParaRPr>
            </a:p>
          </p:txBody>
        </p:sp>
        <p:pic>
          <p:nvPicPr>
            <p:cNvPr id="7" name="Picture 3" descr="Picture 3">
              <a:extLst>
                <a:ext uri="{FF2B5EF4-FFF2-40B4-BE49-F238E27FC236}">
                  <a16:creationId xmlns:a16="http://schemas.microsoft.com/office/drawing/2014/main" id="{5D1E8350-05BC-4A95-84DF-DC9AA90FC74B}"/>
                </a:ext>
              </a:extLst>
            </p:cNvPr>
            <p:cNvPicPr>
              <a:picLocks noChangeAspect="1"/>
            </p:cNvPicPr>
            <p:nvPr/>
          </p:nvPicPr>
          <p:blipFill>
            <a:blip r:embed="rId2"/>
            <a:stretch>
              <a:fillRect/>
            </a:stretch>
          </p:blipFill>
          <p:spPr>
            <a:xfrm>
              <a:off x="5030267" y="1458012"/>
              <a:ext cx="2236165" cy="2236164"/>
            </a:xfrm>
            <a:prstGeom prst="rect">
              <a:avLst/>
            </a:prstGeom>
            <a:ln w="12700">
              <a:miter lim="400000"/>
            </a:ln>
          </p:spPr>
        </p:pic>
      </p:grpSp>
    </p:spTree>
  </p:cSld>
  <p:clrMapOvr>
    <a:masterClrMapping/>
  </p:clrMapOvr>
  <p:transition spd="med"/>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1" name="Open “MainActivity.kt” file and go to the following line…"/>
          <p:cNvSpPr txBox="1">
            <a:spLocks noGrp="1"/>
          </p:cNvSpPr>
          <p:nvPr>
            <p:ph type="body" idx="1"/>
          </p:nvPr>
        </p:nvSpPr>
        <p:spPr>
          <a:prstGeom prst="rect">
            <a:avLst/>
          </a:prstGeom>
        </p:spPr>
        <p:txBody>
          <a:bodyPr/>
          <a:lstStyle/>
          <a:p>
            <a:pPr marL="360362" indent="-360362">
              <a:defRPr sz="2800">
                <a:solidFill>
                  <a:srgbClr val="000000"/>
                </a:solidFill>
                <a:latin typeface="+mj-lt"/>
                <a:ea typeface="+mj-ea"/>
                <a:cs typeface="+mj-cs"/>
                <a:sym typeface="Helvetica"/>
              </a:defRPr>
            </a:pPr>
            <a:r>
              <a:rPr>
                <a:solidFill>
                  <a:schemeClr val="tx1"/>
                </a:solidFill>
              </a:rPr>
              <a:t>Open </a:t>
            </a:r>
            <a:r>
              <a:rPr lang="bg-BG">
                <a:solidFill>
                  <a:schemeClr val="tx1"/>
                </a:solidFill>
              </a:rPr>
              <a:t>"</a:t>
            </a:r>
            <a:r>
              <a:rPr b="1" err="1">
                <a:solidFill>
                  <a:schemeClr val="accent1"/>
                </a:solidFill>
              </a:rPr>
              <a:t>MainActivity.kt</a:t>
            </a:r>
            <a:r>
              <a:rPr lang="bg-BG">
                <a:solidFill>
                  <a:schemeClr val="tx1"/>
                </a:solidFill>
              </a:rPr>
              <a:t>"</a:t>
            </a:r>
            <a:r>
              <a:rPr>
                <a:solidFill>
                  <a:schemeClr val="tx1"/>
                </a:solidFill>
              </a:rPr>
              <a:t> file and go to the following line</a:t>
            </a:r>
          </a:p>
          <a:p>
            <a:pPr marL="360362" indent="-360362">
              <a:defRPr sz="2800">
                <a:solidFill>
                  <a:srgbClr val="000000"/>
                </a:solidFill>
                <a:latin typeface="+mj-lt"/>
                <a:ea typeface="+mj-ea"/>
                <a:cs typeface="+mj-cs"/>
                <a:sym typeface="Helvetica"/>
              </a:defRPr>
            </a:pPr>
            <a:endParaRPr/>
          </a:p>
          <a:p>
            <a:pPr marL="360362" indent="-360362">
              <a:defRPr sz="2800">
                <a:solidFill>
                  <a:srgbClr val="000000"/>
                </a:solidFill>
                <a:latin typeface="+mj-lt"/>
                <a:ea typeface="+mj-ea"/>
                <a:cs typeface="+mj-cs"/>
                <a:sym typeface="Helvetica"/>
              </a:defRPr>
            </a:pPr>
            <a:endParaRPr/>
          </a:p>
          <a:p>
            <a:pPr marL="360362" indent="-360362">
              <a:defRPr sz="2800">
                <a:solidFill>
                  <a:srgbClr val="000000"/>
                </a:solidFill>
                <a:latin typeface="+mj-lt"/>
                <a:ea typeface="+mj-ea"/>
                <a:cs typeface="+mj-cs"/>
                <a:sym typeface="Helvetica"/>
              </a:defRPr>
            </a:pPr>
            <a:endParaRPr/>
          </a:p>
          <a:p>
            <a:pPr marL="360362" indent="-360362">
              <a:defRPr sz="2800">
                <a:solidFill>
                  <a:srgbClr val="000000"/>
                </a:solidFill>
                <a:latin typeface="+mj-lt"/>
                <a:ea typeface="+mj-ea"/>
                <a:cs typeface="+mj-cs"/>
                <a:sym typeface="Helvetica"/>
              </a:defRPr>
            </a:pPr>
            <a:endParaRPr/>
          </a:p>
          <a:p>
            <a:pPr marL="360362" indent="-360362">
              <a:defRPr sz="2800">
                <a:solidFill>
                  <a:srgbClr val="000000"/>
                </a:solidFill>
                <a:latin typeface="+mj-lt"/>
                <a:ea typeface="+mj-ea"/>
                <a:cs typeface="+mj-cs"/>
                <a:sym typeface="Helvetica"/>
              </a:defRPr>
            </a:pPr>
            <a:r>
              <a:rPr>
                <a:solidFill>
                  <a:schemeClr val="tx1"/>
                </a:solidFill>
              </a:rPr>
              <a:t>Use the following code to capture the contents of our </a:t>
            </a:r>
            <a:r>
              <a:rPr b="1" err="1">
                <a:solidFill>
                  <a:schemeClr val="accent1"/>
                </a:solidFill>
              </a:rPr>
              <a:t>TextView</a:t>
            </a:r>
            <a:r>
              <a:rPr>
                <a:solidFill>
                  <a:schemeClr val="tx1"/>
                </a:solidFill>
              </a:rPr>
              <a:t> and display it when pressing the floating button on the bottom right corner:</a:t>
            </a:r>
          </a:p>
        </p:txBody>
      </p:sp>
      <p:sp>
        <p:nvSpPr>
          <p:cNvPr id="512" name="Adding business logic"/>
          <p:cNvSpPr txBox="1">
            <a:spLocks noGrp="1"/>
          </p:cNvSpPr>
          <p:nvPr>
            <p:ph type="title"/>
          </p:nvPr>
        </p:nvSpPr>
        <p:spPr>
          <a:prstGeom prst="rect">
            <a:avLst/>
          </a:prstGeom>
        </p:spPr>
        <p:txBody>
          <a:bodyPr/>
          <a:lstStyle/>
          <a:p>
            <a:r>
              <a:rPr/>
              <a:t>Adding </a:t>
            </a:r>
            <a:r>
              <a:rPr lang="en-US"/>
              <a:t>B</a:t>
            </a:r>
            <a:r>
              <a:rPr/>
              <a:t>usiness </a:t>
            </a:r>
            <a:r>
              <a:rPr lang="en-US"/>
              <a:t>L</a:t>
            </a:r>
            <a:r>
              <a:rPr/>
              <a:t>ogic</a:t>
            </a:r>
          </a:p>
        </p:txBody>
      </p:sp>
      <p:sp>
        <p:nvSpPr>
          <p:cNvPr id="513" name="Rectangle"/>
          <p:cNvSpPr/>
          <p:nvPr/>
        </p:nvSpPr>
        <p:spPr>
          <a:xfrm>
            <a:off x="604515" y="1775535"/>
            <a:ext cx="10396081" cy="1859130"/>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4" name="val intArray = Array&lt;Int&gt;(size: 5) { i -&gt; i }…"/>
          <p:cNvSpPr txBox="1"/>
          <p:nvPr/>
        </p:nvSpPr>
        <p:spPr>
          <a:xfrm>
            <a:off x="705805" y="1906332"/>
            <a:ext cx="10089442" cy="15226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defTabSz="355600">
              <a:defRPr sz="2100">
                <a:solidFill>
                  <a:srgbClr val="000000"/>
                </a:solidFill>
                <a:latin typeface="Helvetica Neue"/>
                <a:ea typeface="Helvetica Neue"/>
                <a:cs typeface="Helvetica Neue"/>
                <a:sym typeface="Helvetica Neue"/>
              </a:defRPr>
            </a:pPr>
            <a:r>
              <a:rPr err="1">
                <a:latin typeface="Consolas" panose="020b0609020204030204" pitchFamily="49" charset="0"/>
              </a:rPr>
              <a:t>binding.fab.setOnClickListener {</a:t>
            </a:r>
            <a:r>
              <a:rPr b="1">
                <a:latin typeface="Consolas" panose="020b0609020204030204" pitchFamily="49" charset="0"/>
              </a:rPr>
              <a:t> </a:t>
            </a:r>
            <a:r>
              <a:rPr>
                <a:latin typeface="Consolas" panose="020b0609020204030204" pitchFamily="49" charset="0"/>
              </a:rPr>
              <a:t>view -&gt;</a:t>
            </a:r>
            <a:endParaRPr b="1">
              <a:latin typeface="Consolas" panose="020b0609020204030204" pitchFamily="49" charset="0"/>
            </a:endParaRPr>
          </a:p>
          <a:p>
            <a:pPr defTabSz="355600">
              <a:defRPr sz="2100">
                <a:solidFill>
                  <a:srgbClr val="000000"/>
                </a:solidFill>
                <a:latin typeface="Helvetica Neue"/>
                <a:ea typeface="Helvetica Neue"/>
                <a:cs typeface="Helvetica Neue"/>
                <a:sym typeface="Helvetica Neue"/>
              </a:defRPr>
            </a:pPr>
            <a:r>
              <a:rPr b="1">
                <a:latin typeface="Consolas" panose="020b0609020204030204" pitchFamily="49" charset="0"/>
              </a:rPr>
              <a:t>    </a:t>
            </a:r>
            <a:r>
              <a:rPr err="1">
                <a:latin typeface="Consolas" panose="020b0609020204030204" pitchFamily="49" charset="0"/>
              </a:rPr>
              <a:t>Snackbar.make(view, "Replace with your own action", Snackbar.LENGTH_LONG)</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            .setAction("Action", null).show()</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a:t>
            </a:r>
          </a:p>
        </p:txBody>
      </p:sp>
      <p:grpSp>
        <p:nvGrpSpPr>
          <p:cNvPr id="518" name="var intVar = 1 // can be reassigned anytime (mutable)…"/>
          <p:cNvGrpSpPr/>
          <p:nvPr/>
        </p:nvGrpSpPr>
        <p:grpSpPr>
          <a:xfrm>
            <a:off x="604515" y="4767309"/>
            <a:ext cx="10396081" cy="1957583"/>
            <a:chOff x="0" y="-1"/>
            <a:chExt cx="10396080" cy="1773224"/>
          </a:xfrm>
        </p:grpSpPr>
        <p:sp>
          <p:nvSpPr>
            <p:cNvPr id="516" name="Rectangle"/>
            <p:cNvSpPr/>
            <p:nvPr/>
          </p:nvSpPr>
          <p:spPr>
            <a:xfrm>
              <a:off x="0" y="-1"/>
              <a:ext cx="10396080" cy="1773224"/>
            </a:xfrm>
            <a:prstGeom prst="rect">
              <a:avLst/>
            </a:prstGeom>
            <a:solidFill>
              <a:srgbClr val="E7E7ED">
                <a:alpha val="50000"/>
              </a:srgbClr>
            </a:solidFill>
            <a:ln w="12700" cap="flat">
              <a:solidFill>
                <a:srgbClr val="000000"/>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a:defRPr sz="2800">
                  <a:latin typeface="Consolas"/>
                  <a:ea typeface="Consolas"/>
                  <a:cs typeface="Consolas"/>
                  <a:sym typeface="Consolas"/>
                </a:defRPr>
              </a:pPr>
              <a:endParaRPr/>
            </a:p>
          </p:txBody>
        </p:sp>
        <p:sp>
          <p:nvSpPr>
            <p:cNvPr id="517" name="val intArray = Array&lt;Int&gt;(size: 5) { i -&gt; i }…"/>
            <p:cNvSpPr txBox="1"/>
            <p:nvPr/>
          </p:nvSpPr>
          <p:spPr>
            <a:xfrm>
              <a:off x="3386" y="161870"/>
              <a:ext cx="7648331" cy="14219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defTabSz="355600">
                <a:defRPr sz="2100">
                  <a:solidFill>
                    <a:srgbClr val="000000"/>
                  </a:solidFill>
                  <a:latin typeface="Helvetica Neue"/>
                  <a:ea typeface="Helvetica Neue"/>
                  <a:cs typeface="Helvetica Neue"/>
                  <a:sym typeface="Helvetica Neue"/>
                </a:defRPr>
              </a:pPr>
              <a:r>
                <a:rPr err="1">
                  <a:latin typeface="Consolas" panose="020b0609020204030204" pitchFamily="49" charset="0"/>
                </a:rPr>
                <a:t>binding.fab.setOnClickListener { view -&gt;</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    val text = binding.textView3.text.toString()</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    Snackbar.make(view, text, Snackbar.LENGTH_LONG)</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            .setAction("Action", null).show()</a:t>
              </a:r>
            </a:p>
            <a:p>
              <a:pPr defTabSz="355600">
                <a:defRPr sz="2100">
                  <a:solidFill>
                    <a:srgbClr val="000000"/>
                  </a:solidFill>
                  <a:latin typeface="Helvetica Neue"/>
                  <a:ea typeface="Helvetica Neue"/>
                  <a:cs typeface="Helvetica Neue"/>
                  <a:sym typeface="Helvetica Neue"/>
                </a:defRPr>
              </a:pPr>
              <a:r>
                <a:rPr>
                  <a:latin typeface="Consolas" panose="020b0609020204030204" pitchFamily="49" charset="0"/>
                </a:rPr>
                <a:t>}</a:t>
              </a:r>
            </a:p>
          </p:txBody>
        </p:sp>
      </p:grpSp>
    </p:spTree>
  </p:cSld>
  <p:clrMapOvr>
    <a:masterClrMapping/>
  </p:clrMapOvr>
  <p:transition spd="med"/>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0" name="Questions"/>
          <p:cNvSpPr txBox="1">
            <a:spLocks noGrp="1"/>
          </p:cNvSpPr>
          <p:nvPr>
            <p:ph type="title"/>
          </p:nvPr>
        </p:nvSpPr>
        <p:spPr>
          <a:xfrm>
            <a:off x="809625" y="703242"/>
            <a:ext cx="5916378" cy="1033307"/>
          </a:xfrm>
          <a:prstGeom prst="rect">
            <a:avLst/>
          </a:prstGeom>
        </p:spPr>
        <p:txBody>
          <a:bodyPr/>
          <a:lstStyle>
            <a:lvl1pPr defTabSz="859020">
              <a:defRPr sz="6400"/>
            </a:lvl1pPr>
          </a:lstStyle>
          <a:p>
            <a:r>
              <a:t>Questions</a:t>
            </a:r>
          </a:p>
        </p:txBody>
      </p:sp>
    </p:spTree>
  </p:cSld>
  <p:clrMapOvr>
    <a:masterClrMapping/>
  </p:clrMapOvr>
  <p:transition spd="med"/>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1" name="CustomShape 1"/>
          <p:cNvSpPr txBox="1"/>
          <p:nvPr/>
        </p:nvSpPr>
        <p:spPr>
          <a:xfrm>
            <a:off x="262440" y="1178998"/>
            <a:ext cx="8550721" cy="5489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pPr marL="360360" indent="-359638">
              <a:spcBef>
                <a:spcPts val="600"/>
              </a:spcBef>
              <a:buClr>
                <a:srgbClr val="234465"/>
              </a:buClr>
              <a:buSzTx/>
              <a:buChar char="▪"/>
              <a:defRPr sz="3200" spc="-100">
                <a:latin typeface="+mn-lt"/>
                <a:ea typeface="+mn-ea"/>
                <a:cs typeface="+mn-cs"/>
                <a:sym typeface="Calibri"/>
              </a:defRPr>
            </a:pPr>
            <a:r>
              <a:t>Software University – High-Quality Education, Profession and Job for Software Developers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2"/>
              </a:rPr>
              <a:t>softuni.bg</a:t>
            </a:r>
            <a:r>
              <a:rPr u="none">
                <a:solidFill>
                  <a:srgbClr val="234465"/>
                </a:solidFill>
                <a:uFillTx/>
              </a:rPr>
              <a:t>, </a:t>
            </a:r>
            <a:r>
              <a:rPr sz="2800">
                <a:hlinkClick r:id="rId3"/>
              </a:rPr>
              <a:t>about.softuni.bg</a:t>
            </a:r>
            <a:endParaRPr sz="2800"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Foundation</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4"/>
              </a:rPr>
              <a:t>softuni.foundation</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 Facebook</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5"/>
              </a:rPr>
              <a:t>facebook.com/SoftwareUniversity</a:t>
            </a:r>
            <a:endParaRPr spc="-1">
              <a:solidFill>
                <a:srgbClr val="F2AC44"/>
              </a:solidFill>
              <a:latin typeface="Arial"/>
              <a:ea typeface="Arial"/>
              <a:cs typeface="Arial"/>
              <a:sym typeface="Arial"/>
            </a:endParaRPr>
          </a:p>
          <a:p>
            <a:pPr marL="360360" indent="-359638">
              <a:spcBef>
                <a:spcPts val="600"/>
              </a:spcBef>
              <a:buClr>
                <a:srgbClr val="234465"/>
              </a:buClr>
              <a:buSzTx/>
              <a:buChar char="▪"/>
              <a:defRPr sz="3200" spc="-100">
                <a:latin typeface="+mn-lt"/>
                <a:ea typeface="+mn-ea"/>
                <a:cs typeface="+mn-cs"/>
                <a:sym typeface="Calibri"/>
              </a:defRPr>
            </a:pPr>
            <a:r>
              <a:t>Software University Forums</a:t>
            </a:r>
            <a:endParaRPr spc="-1">
              <a:latin typeface="Arial"/>
              <a:ea typeface="Arial"/>
              <a:cs typeface="Arial"/>
              <a:sym typeface="Arial"/>
            </a:endParaRPr>
          </a:p>
          <a:p>
            <a:pPr marL="990000" lvl="1" indent="-380160">
              <a:spcBef>
                <a:spcPts val="600"/>
              </a:spcBef>
              <a:buClr>
                <a:srgbClr val="234465"/>
              </a:buClr>
              <a:buSzTx/>
              <a:buChar char="▪"/>
              <a:defRPr sz="3000" u="sng" spc="-100">
                <a:solidFill>
                  <a:srgbClr val="0000FF"/>
                </a:solidFill>
                <a:uFill>
                  <a:solidFill>
                    <a:srgbClr val="0000FF"/>
                  </a:solidFill>
                </a:uFill>
                <a:latin typeface="+mn-lt"/>
                <a:ea typeface="+mn-ea"/>
                <a:cs typeface="+mn-cs"/>
                <a:sym typeface="Calibri"/>
              </a:defRPr>
            </a:pPr>
            <a:r>
              <a:rPr>
                <a:hlinkClick r:id="rId6"/>
              </a:rPr>
              <a:t>forum.softuni.bg</a:t>
            </a:r>
          </a:p>
        </p:txBody>
      </p:sp>
      <p:sp>
        <p:nvSpPr>
          <p:cNvPr id="542" name="CustomShape 2"/>
          <p:cNvSpPr txBox="1"/>
          <p:nvPr/>
        </p:nvSpPr>
        <p:spPr>
          <a:xfrm>
            <a:off x="244440" y="258627"/>
            <a:ext cx="9597961" cy="582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nchor="ctr">
            <a:sp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4000" b="1" i="0" u="none" strike="noStrike" cap="none" spc="-1" normalizeH="0" baseline="0">
                <a:ln>
                  <a:noFill/>
                </a:ln>
                <a:solidFill>
                  <a:srgbClr val="FFFFFF"/>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t>Trainings @ Software University (SoftUni)</a:t>
            </a:r>
          </a:p>
        </p:txBody>
      </p:sp>
      <p:sp>
        <p:nvSpPr>
          <p:cNvPr id="543" name="CustomShape 3"/>
          <p:cNvSpPr txBox="1">
            <a:spLocks noGrp="1"/>
          </p:cNvSpPr>
          <p:nvPr>
            <p:ph type="sldNum" sz="quarter" idx="4294967295"/>
          </p:nvPr>
        </p:nvSpPr>
        <p:spPr>
          <a:xfrm>
            <a:off x="11888576" y="6576207"/>
            <a:ext cx="231181" cy="22707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lstStyle>
            <a:lvl1pPr>
              <a:defRPr spc="-1"/>
            </a:lvl1pPr>
          </a:lstStyle>
          <a:p>
            <a:fld id="{86CB4B4D-7CA3-9044-876B-883B54F8677D}" type="slidenum">
              <a:t>92</a:t>
            </a:fld>
            <a:endParaRPr/>
          </a:p>
        </p:txBody>
      </p:sp>
    </p:spTree>
  </p:cSld>
  <p:clrMapOvr>
    <a:masterClrMapping/>
  </p:clrMapOvr>
  <p:transition spd="med"/>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5" name="Slide Number Placeholder 1"/>
          <p:cNvSpPr txBox="1">
            <a:spLocks noGrp="1"/>
          </p:cNvSpPr>
          <p:nvPr>
            <p:ph type="sldNum" sz="quarter" idx="4294967295"/>
          </p:nvPr>
        </p:nvSpPr>
        <p:spPr>
          <a:xfrm>
            <a:off x="11887565" y="6575487"/>
            <a:ext cx="232874" cy="2285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93</a:t>
            </a:fld>
            <a:endParaRPr/>
          </a:p>
        </p:txBody>
      </p:sp>
      <p:sp>
        <p:nvSpPr>
          <p:cNvPr id="546" name="Text Placeholder 2"/>
          <p:cNvSpPr txBox="1">
            <a:spLocks noGrp="1"/>
          </p:cNvSpPr>
          <p:nvPr>
            <p:ph type="body" idx="1"/>
          </p:nvPr>
        </p:nvSpPr>
        <p:spPr>
          <a:xfrm>
            <a:off x="190399" y="1196122"/>
            <a:ext cx="11818102" cy="5528771"/>
          </a:xfrm>
          <a:prstGeom prst="rect">
            <a:avLst/>
          </a:prstGeom>
        </p:spPr>
        <p:txBody>
          <a:bodyPr/>
          <a:lstStyle/>
          <a:p>
            <a:pPr marL="360360" indent="-359638">
              <a:lnSpc>
                <a:spcPct val="120000"/>
              </a:lnSpc>
              <a:buClr>
                <a:srgbClr val="234465"/>
              </a:buClr>
              <a:defRPr sz="3400" spc="-100"/>
            </a:pPr>
            <a:r>
              <a:t>This course (slides, examples, demos, exercises, homework, documents, videos and other assets) is </a:t>
            </a:r>
            <a:r>
              <a:rPr b="1"/>
              <a:t>copyrighted content</a:t>
            </a:r>
            <a:endParaRPr spc="-1">
              <a:latin typeface="Arial"/>
              <a:ea typeface="Arial"/>
              <a:cs typeface="Arial"/>
              <a:sym typeface="Arial"/>
            </a:endParaRPr>
          </a:p>
          <a:p>
            <a:pPr marL="360360" indent="-359638">
              <a:lnSpc>
                <a:spcPct val="120000"/>
              </a:lnSpc>
              <a:buClr>
                <a:srgbClr val="234465"/>
              </a:buClr>
              <a:defRPr sz="3400" spc="-100"/>
            </a:pPr>
            <a:r>
              <a:t>Unauthorized copy, reproduction or use is illegal</a:t>
            </a:r>
            <a:endParaRPr spc="-1">
              <a:latin typeface="Arial"/>
              <a:ea typeface="Arial"/>
              <a:cs typeface="Arial"/>
              <a:sym typeface="Arial"/>
            </a:endParaRPr>
          </a:p>
          <a:p>
            <a:pPr marL="360360" indent="-359638">
              <a:lnSpc>
                <a:spcPct val="120000"/>
              </a:lnSpc>
              <a:buClr>
                <a:srgbClr val="234465"/>
              </a:buClr>
              <a:defRPr sz="3400" spc="-100"/>
            </a:pPr>
            <a:r>
              <a:t>© SoftUni – </a:t>
            </a:r>
            <a:r>
              <a:rPr u="sng">
                <a:solidFill>
                  <a:srgbClr val="0000FF"/>
                </a:solidFill>
                <a:uFill>
                  <a:solidFill>
                    <a:srgbClr val="0000FF"/>
                  </a:solidFill>
                </a:uFill>
                <a:hlinkClick r:id="rId2"/>
              </a:rPr>
              <a:t>https://about.softuni.bg</a:t>
            </a:r>
            <a:endParaRPr spc="-1">
              <a:latin typeface="Arial"/>
              <a:ea typeface="Arial"/>
              <a:cs typeface="Arial"/>
              <a:sym typeface="Arial"/>
            </a:endParaRPr>
          </a:p>
          <a:p>
            <a:pPr marL="360360" indent="-359638">
              <a:lnSpc>
                <a:spcPct val="120000"/>
              </a:lnSpc>
              <a:buClr>
                <a:srgbClr val="234465"/>
              </a:buClr>
              <a:defRPr sz="3400" spc="-100"/>
            </a:pPr>
            <a:r>
              <a:t>© Software University – </a:t>
            </a:r>
            <a:r>
              <a:rPr u="sng">
                <a:solidFill>
                  <a:srgbClr val="0000FF"/>
                </a:solidFill>
                <a:uFill>
                  <a:solidFill>
                    <a:srgbClr val="0000FF"/>
                  </a:solidFill>
                </a:uFill>
                <a:hlinkClick r:id="rId3"/>
              </a:rPr>
              <a:t>https://softuni.bg</a:t>
            </a:r>
          </a:p>
        </p:txBody>
      </p:sp>
      <p:sp>
        <p:nvSpPr>
          <p:cNvPr id="547" name="Title 3"/>
          <p:cNvSpPr txBox="1">
            <a:spLocks noGrp="1"/>
          </p:cNvSpPr>
          <p:nvPr>
            <p:ph type="title"/>
          </p:nvPr>
        </p:nvSpPr>
        <p:spPr>
          <a:xfrm>
            <a:off x="190406" y="100750"/>
            <a:ext cx="9715594" cy="882654"/>
          </a:xfrm>
          <a:prstGeom prst="rect">
            <a:avLst/>
          </a:prstGeom>
        </p:spPr>
        <p:txBody>
          <a:bodyPr/>
          <a:lstStyle>
            <a:lvl1pPr>
              <a:defRPr sz="4000" spc="-100"/>
            </a:lvl1pPr>
          </a:lstStyle>
          <a:p>
            <a:r>
              <a:t>License</a:t>
            </a:r>
          </a:p>
        </p:txBody>
      </p:sp>
      <p:pic>
        <p:nvPicPr>
          <p:cNvPr id="548" name="Picture License" descr="Picture License"/>
          <p:cNvPicPr>
            <a:picLocks noChangeAspect="1"/>
          </p:cNvPicPr>
          <p:nvPr/>
        </p:nvPicPr>
        <p:blipFill>
          <a:blip r:embed="rId4"/>
          <a:stretch>
            <a:fillRect/>
          </a:stretch>
        </p:blipFill>
        <p:spPr>
          <a:xfrm>
            <a:off x="9745198" y="4445279"/>
            <a:ext cx="1930323" cy="2043003"/>
          </a:xfrm>
          <a:prstGeom prst="rect">
            <a:avLst/>
          </a:prstGeom>
          <a:ln w="12700">
            <a:miter lim="400000"/>
          </a:ln>
        </p:spPr>
      </p:pic>
    </p:spTree>
  </p:cSld>
  <p:clrMapOvr>
    <a:masterClrMapping/>
  </p:clrMapOvr>
  <p:transition spd="med"/>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34" name="https://softuni.org"/>
          <p:cNvSpPr txBox="1">
            <a:spLocks noGrp="1"/>
          </p:cNvSpPr>
          <p:nvPr>
            <p:ph type="body" sz="quarter" idx="1"/>
          </p:nvPr>
        </p:nvSpPr>
        <p:spPr>
          <a:prstGeom prst="rect">
            <a:avLst/>
          </a:prstGeom>
        </p:spPr>
        <p:txBody>
          <a:bodyPr/>
          <a:lstStyle>
            <a:lvl1pPr>
              <a:lnSpc>
                <a:spcPct val="94499"/>
              </a:lnSpc>
              <a:defRPr u="sng">
                <a:solidFill>
                  <a:srgbClr val="0000FF"/>
                </a:solidFill>
                <a:uFill>
                  <a:solidFill>
                    <a:srgbClr val="0000FF"/>
                  </a:solidFill>
                </a:uFill>
                <a:hlinkClick r:id="rId2"/>
              </a:defRPr>
            </a:lvl1pPr>
          </a:lstStyle>
          <a:p>
            <a:r>
              <a:rPr>
                <a:hlinkClick r:id="rId2"/>
              </a:rPr>
              <a:t>https://softuni.org</a:t>
            </a:r>
          </a:p>
        </p:txBody>
      </p:sp>
      <p:sp>
        <p:nvSpPr>
          <p:cNvPr id="435" name="Text Placeholder Company Name"/>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nSpc>
                <a:spcPct val="94499"/>
              </a:lnSpc>
            </a:lvl1pPr>
          </a:lstStyle>
          <a:p>
            <a:r>
              <a:t>Software University</a:t>
            </a:r>
          </a:p>
        </p:txBody>
      </p:sp>
      <p:sp>
        <p:nvSpPr>
          <p:cNvPr id="436" name="Text Placeholder Author Position"/>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lvl1pPr>
          </a:lstStyle>
          <a:p>
            <a:r>
              <a:t>Technical Trainers</a:t>
            </a:r>
          </a:p>
        </p:txBody>
      </p:sp>
      <p:sp>
        <p:nvSpPr>
          <p:cNvPr id="437" name="Text Placeholder Author Name"/>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901643">
              <a:lnSpc>
                <a:spcPct val="94499"/>
              </a:lnSpc>
              <a:defRPr sz="2500"/>
            </a:lvl1pPr>
          </a:lstStyle>
          <a:p>
            <a:r>
              <a:t>SoftUni Team</a:t>
            </a:r>
          </a:p>
        </p:txBody>
      </p:sp>
      <p:sp>
        <p:nvSpPr>
          <p:cNvPr id="438" name="Swift Basics"/>
          <p:cNvSpPr txBox="1">
            <a:spLocks noGrp="1"/>
          </p:cNvSpPr>
          <p:nvPr>
            <p:ph type="title"/>
          </p:nvPr>
        </p:nvSpPr>
        <p:spPr>
          <a:xfrm>
            <a:off x="554182" y="321500"/>
            <a:ext cx="11083636" cy="882658"/>
          </a:xfrm>
          <a:prstGeom prst="rect">
            <a:avLst/>
          </a:prstGeom>
        </p:spPr>
        <p:txBody>
          <a:bodyPr/>
          <a:lstStyle/>
          <a:p>
            <a:r>
              <a:t>Android Development with Kotlin</a:t>
            </a:r>
          </a:p>
        </p:txBody>
      </p:sp>
      <p:sp>
        <p:nvSpPr>
          <p:cNvPr id="439" name="Swift Basics"/>
          <p:cNvSpPr txBox="1"/>
          <p:nvPr/>
        </p:nvSpPr>
        <p:spPr>
          <a:xfrm>
            <a:off x="554182" y="1029366"/>
            <a:ext cx="11083636" cy="88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 tIns="36000" rIns="36000" bIns="36000" anchor="ctr">
            <a:norm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1218438" rtl="0" fontAlgn="auto" latinLnBrk="0" hangingPunct="0">
              <a:lnSpc>
                <a:spcPct val="100000"/>
              </a:lnSpc>
              <a:spcBef>
                <a:spcPct val="0"/>
              </a:spcBef>
              <a:spcAft>
                <a:spcPct val="0"/>
              </a:spcAft>
              <a:buClrTx/>
              <a:buSzTx/>
              <a:buFontTx/>
              <a:buNone/>
              <a:defRPr kumimoji="0" sz="4200" b="0" i="0" u="none" strike="noStrike" cap="none" spc="0" normalizeH="0" baseline="0">
                <a:ln>
                  <a:noFill/>
                </a:ln>
                <a:solidFill>
                  <a:srgbClr val="234465"/>
                </a:solidFill>
                <a:effectLst/>
                <a:uFillTx/>
                <a:latin typeface="+mn-lt"/>
                <a:ea typeface="+mn-ea"/>
                <a:cs typeface="+mn-cs"/>
                <a:sym typeface="Calibri"/>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r>
              <a:rPr/>
              <a:t>Android Visuals</a:t>
            </a:r>
          </a:p>
        </p:txBody>
      </p:sp>
    </p:spTree>
  </p:cSld>
  <p:clrMapOvr>
    <a:masterClrMapping/>
  </p:clrMapOvr>
  <p:transition spd="med"/>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1" name="Content Placeholder 2"/>
          <p:cNvSpPr txBox="1">
            <a:spLocks noGrp="1"/>
          </p:cNvSpPr>
          <p:nvPr>
            <p:ph type="body" idx="1"/>
          </p:nvPr>
        </p:nvSpPr>
        <p:spPr>
          <a:xfrm>
            <a:off x="190399" y="1196122"/>
            <a:ext cx="11818102" cy="5528771"/>
          </a:xfrm>
          <a:prstGeom prst="rect">
            <a:avLst/>
          </a:prstGeom>
        </p:spPr>
        <p:txBody>
          <a:bodyPr/>
          <a:lstStyle/>
          <a:p>
            <a:pPr marL="0" indent="0" algn="ctr">
              <a:buSzTx/>
              <a:buNone/>
              <a:defRPr sz="4000" b="1"/>
            </a:pPr>
            <a:endParaRPr/>
          </a:p>
          <a:p>
            <a:pPr marL="0" indent="0" algn="ctr">
              <a:buSzTx/>
              <a:buNone/>
              <a:defRPr sz="8800" b="1" u="sng">
                <a:solidFill>
                  <a:schemeClr val="accent1"/>
                </a:solidFill>
              </a:defRPr>
            </a:pPr>
            <a:r>
              <a:t>sli.do</a:t>
            </a:r>
            <a:endParaRPr sz="7200"/>
          </a:p>
          <a:p>
            <a:pPr marL="0" indent="0" algn="ctr">
              <a:buSzTx/>
              <a:buNone/>
              <a:defRPr sz="9600" b="1"/>
            </a:pPr>
            <a:r>
              <a:t>#Android-Dev</a:t>
            </a:r>
          </a:p>
        </p:txBody>
      </p:sp>
      <p:sp>
        <p:nvSpPr>
          <p:cNvPr id="442" name="Title 3"/>
          <p:cNvSpPr txBox="1">
            <a:spLocks noGrp="1"/>
          </p:cNvSpPr>
          <p:nvPr>
            <p:ph type="title"/>
          </p:nvPr>
        </p:nvSpPr>
        <p:spPr>
          <a:xfrm>
            <a:off x="191943" y="83165"/>
            <a:ext cx="9503573" cy="882654"/>
          </a:xfrm>
          <a:prstGeom prst="rect">
            <a:avLst/>
          </a:prstGeom>
        </p:spPr>
        <p:txBody>
          <a:bodyPr/>
          <a:lstStyle/>
          <a:p>
            <a:r>
              <a:t>Questions?</a:t>
            </a:r>
          </a:p>
        </p:txBody>
      </p:sp>
      <p:sp>
        <p:nvSpPr>
          <p:cNvPr id="443" name="Slide Number"/>
          <p:cNvSpPr txBox="1">
            <a:spLocks noGrp="1"/>
          </p:cNvSpPr>
          <p:nvPr>
            <p:ph type="sldNum" sz="quarter" idx="4294967295"/>
          </p:nvPr>
        </p:nvSpPr>
        <p:spPr>
          <a:xfrm>
            <a:off x="11951934" y="6575487"/>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95</a:t>
            </a:fld>
            <a:endParaRPr/>
          </a:p>
        </p:txBody>
      </p:sp>
    </p:spTree>
  </p:cSld>
  <p:clrMapOvr>
    <a:masterClrMapping/>
  </p:clrMapOvr>
  <p:transition spd="med"/>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5" name="Text Placeholder 1"/>
          <p:cNvSpPr txBox="1">
            <a:spLocks noGrp="1"/>
          </p:cNvSpPr>
          <p:nvPr>
            <p:ph type="body" idx="1"/>
          </p:nvPr>
        </p:nvSpPr>
        <p:spPr>
          <a:xfrm>
            <a:off x="190399" y="1196122"/>
            <a:ext cx="11818102" cy="5528771"/>
          </a:xfrm>
          <a:prstGeom prst="rect">
            <a:avLst/>
          </a:prstGeom>
        </p:spPr>
        <p:txBody>
          <a:bodyPr>
            <a:normAutofit/>
          </a:bodyPr>
          <a:lstStyle/>
          <a:p>
            <a:pPr marL="504062" indent="-504062" defTabSz="859729">
              <a:lnSpc>
                <a:spcPct val="84000"/>
              </a:lnSpc>
              <a:spcBef>
                <a:spcPts val="1200"/>
              </a:spcBef>
              <a:spcAft>
                <a:spcPts val="1200"/>
              </a:spcAft>
              <a:buAutoNum type="arabicPeriod"/>
              <a:defRPr sz="3136">
                <a:solidFill>
                  <a:srgbClr val="000000"/>
                </a:solidFill>
              </a:defRPr>
            </a:pPr>
            <a:r>
              <a:rPr sz="3200">
                <a:solidFill>
                  <a:schemeClr val="tx1"/>
                </a:solidFill>
              </a:rPr>
              <a:t>What is a layout?</a:t>
            </a:r>
          </a:p>
          <a:p>
            <a:pPr marL="504062" indent="-504062" defTabSz="859729">
              <a:lnSpc>
                <a:spcPct val="84000"/>
              </a:lnSpc>
              <a:spcBef>
                <a:spcPts val="1200"/>
              </a:spcBef>
              <a:spcAft>
                <a:spcPts val="1200"/>
              </a:spcAft>
              <a:buAutoNum type="arabicPeriod"/>
              <a:defRPr sz="3136">
                <a:solidFill>
                  <a:srgbClr val="000000"/>
                </a:solidFill>
              </a:defRPr>
            </a:pPr>
            <a:r>
              <a:rPr sz="3200">
                <a:solidFill>
                  <a:schemeClr val="tx1"/>
                </a:solidFill>
              </a:rPr>
              <a:t>Types of layouts</a:t>
            </a:r>
          </a:p>
          <a:p>
            <a:pPr marL="504062" indent="-504062" defTabSz="859729">
              <a:lnSpc>
                <a:spcPct val="84000"/>
              </a:lnSpc>
              <a:spcBef>
                <a:spcPts val="1200"/>
              </a:spcBef>
              <a:spcAft>
                <a:spcPts val="1200"/>
              </a:spcAft>
              <a:buAutoNum type="arabicPeriod"/>
              <a:defRPr sz="3136">
                <a:solidFill>
                  <a:srgbClr val="000000"/>
                </a:solidFill>
              </a:defRPr>
            </a:pPr>
            <a:r>
              <a:rPr sz="3200">
                <a:solidFill>
                  <a:schemeClr val="tx1"/>
                </a:solidFill>
              </a:rPr>
              <a:t>View binding</a:t>
            </a:r>
          </a:p>
          <a:p>
            <a:pPr marL="504062" indent="-504062" defTabSz="859729">
              <a:lnSpc>
                <a:spcPct val="84000"/>
              </a:lnSpc>
              <a:spcBef>
                <a:spcPts val="1200"/>
              </a:spcBef>
              <a:spcAft>
                <a:spcPts val="1200"/>
              </a:spcAft>
              <a:buAutoNum type="arabicPeriod"/>
              <a:defRPr sz="3136">
                <a:solidFill>
                  <a:srgbClr val="000000"/>
                </a:solidFill>
              </a:defRPr>
            </a:pPr>
            <a:r>
              <a:rPr sz="3200">
                <a:solidFill>
                  <a:schemeClr val="tx1"/>
                </a:solidFill>
              </a:rPr>
              <a:t>Data binding</a:t>
            </a:r>
          </a:p>
          <a:p>
            <a:pPr marL="504062" indent="-504062" defTabSz="859729">
              <a:lnSpc>
                <a:spcPct val="84000"/>
              </a:lnSpc>
              <a:spcBef>
                <a:spcPts val="1200"/>
              </a:spcBef>
              <a:spcAft>
                <a:spcPts val="1200"/>
              </a:spcAft>
              <a:buAutoNum type="arabicPeriod"/>
              <a:defRPr sz="3136">
                <a:solidFill>
                  <a:srgbClr val="000000"/>
                </a:solidFill>
              </a:defRPr>
            </a:pPr>
            <a:r>
              <a:rPr sz="3200" err="1">
                <a:solidFill>
                  <a:schemeClr val="tx1"/>
                </a:solidFill>
              </a:rPr>
              <a:t>ConstraintLayout</a:t>
            </a:r>
            <a:endParaRPr sz="3200">
              <a:solidFill>
                <a:schemeClr val="tx1"/>
              </a:solidFill>
            </a:endParaRPr>
          </a:p>
          <a:p>
            <a:pPr marL="504062" indent="-504062" defTabSz="859729">
              <a:lnSpc>
                <a:spcPct val="84000"/>
              </a:lnSpc>
              <a:spcBef>
                <a:spcPts val="1200"/>
              </a:spcBef>
              <a:spcAft>
                <a:spcPts val="1200"/>
              </a:spcAft>
              <a:buAutoNum type="arabicPeriod"/>
              <a:defRPr sz="3136">
                <a:solidFill>
                  <a:srgbClr val="000000"/>
                </a:solidFill>
              </a:defRPr>
            </a:pPr>
            <a:r>
              <a:rPr sz="3200" err="1">
                <a:solidFill>
                  <a:schemeClr val="tx1"/>
                </a:solidFill>
              </a:rPr>
              <a:t>Drawables</a:t>
            </a:r>
            <a:endParaRPr sz="3200">
              <a:solidFill>
                <a:schemeClr val="tx1"/>
              </a:solidFill>
            </a:endParaRPr>
          </a:p>
          <a:p>
            <a:pPr marL="504062" indent="-504062" defTabSz="859729">
              <a:lnSpc>
                <a:spcPct val="84000"/>
              </a:lnSpc>
              <a:spcBef>
                <a:spcPts val="1200"/>
              </a:spcBef>
              <a:spcAft>
                <a:spcPts val="1200"/>
              </a:spcAft>
              <a:buAutoNum type="arabicPeriod"/>
              <a:defRPr sz="3136">
                <a:solidFill>
                  <a:srgbClr val="000000"/>
                </a:solidFill>
              </a:defRPr>
            </a:pPr>
            <a:r>
              <a:rPr sz="3200">
                <a:solidFill>
                  <a:schemeClr val="tx1"/>
                </a:solidFill>
              </a:rPr>
              <a:t>Motions</a:t>
            </a:r>
          </a:p>
        </p:txBody>
      </p:sp>
      <p:sp>
        <p:nvSpPr>
          <p:cNvPr id="446" name="Introduction to Swift"/>
          <p:cNvSpPr txBox="1">
            <a:spLocks noGrp="1"/>
          </p:cNvSpPr>
          <p:nvPr>
            <p:ph type="title"/>
          </p:nvPr>
        </p:nvSpPr>
        <p:spPr>
          <a:xfrm>
            <a:off x="190406" y="100750"/>
            <a:ext cx="9715594" cy="882654"/>
          </a:xfrm>
          <a:prstGeom prst="rect">
            <a:avLst/>
          </a:prstGeom>
        </p:spPr>
        <p:txBody>
          <a:bodyPr/>
          <a:lstStyle/>
          <a:p>
            <a:r>
              <a:t>Table of Contents</a:t>
            </a:r>
          </a:p>
        </p:txBody>
      </p:sp>
      <p:sp>
        <p:nvSpPr>
          <p:cNvPr id="447" name="Slide Number"/>
          <p:cNvSpPr txBox="1">
            <a:spLocks noGrp="1"/>
          </p:cNvSpPr>
          <p:nvPr>
            <p:ph type="sldNum" sz="quarter" idx="4294967295"/>
          </p:nvPr>
        </p:nvSpPr>
        <p:spPr>
          <a:xfrm>
            <a:off x="12023725" y="6575425"/>
            <a:ext cx="219999" cy="33308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lgn="l">
              <a:defRPr sz="1800"/>
            </a:lvl1pPr>
          </a:lstStyle>
          <a:p>
            <a:fld id="{86CB4B4D-7CA3-9044-876B-883B54F8677D}" type="slidenum">
              <a:t>96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4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4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4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4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9" name="What is Kotlin?"/>
          <p:cNvSpPr txBox="1">
            <a:spLocks noGrp="1"/>
          </p:cNvSpPr>
          <p:nvPr>
            <p:ph type="body" sz="quarter" idx="1"/>
          </p:nvPr>
        </p:nvSpPr>
        <p:spPr>
          <a:xfrm>
            <a:off x="615109" y="5585916"/>
            <a:ext cx="10961783" cy="768086"/>
          </a:xfrm>
          <a:prstGeom prst="rect">
            <a:avLst/>
          </a:prstGeom>
        </p:spPr>
        <p:txBody>
          <a:bodyPr/>
          <a:lstStyle>
            <a:lvl1pPr>
              <a:defRPr>
                <a:solidFill>
                  <a:srgbClr val="000000"/>
                </a:solidFill>
              </a:defRPr>
            </a:lvl1pPr>
          </a:lstStyle>
          <a:p>
            <a:r>
              <a:rPr>
                <a:solidFill>
                  <a:schemeClr val="tx1"/>
                </a:solidFill>
              </a:rPr>
              <a:t>Layouts</a:t>
            </a:r>
          </a:p>
        </p:txBody>
      </p:sp>
      <p:sp>
        <p:nvSpPr>
          <p:cNvPr id="450" name="Kotlin Basics"/>
          <p:cNvSpPr txBox="1">
            <a:spLocks noGrp="1"/>
          </p:cNvSpPr>
          <p:nvPr>
            <p:ph type="title"/>
          </p:nvPr>
        </p:nvSpPr>
        <p:spPr>
          <a:xfrm>
            <a:off x="615109" y="4704824"/>
            <a:ext cx="10961783" cy="768087"/>
          </a:xfrm>
          <a:prstGeom prst="rect">
            <a:avLst/>
          </a:prstGeom>
        </p:spPr>
        <p:txBody>
          <a:bodyPr/>
          <a:lstStyle>
            <a:lvl1pPr>
              <a:defRPr sz="4200">
                <a:solidFill>
                  <a:srgbClr val="000000"/>
                </a:solidFill>
              </a:defRPr>
            </a:lvl1pPr>
          </a:lstStyle>
          <a:p>
            <a:r>
              <a:rPr>
                <a:solidFill>
                  <a:schemeClr val="tx1"/>
                </a:solidFill>
              </a:rPr>
              <a:t>Android Basics</a:t>
            </a:r>
          </a:p>
        </p:txBody>
      </p:sp>
      <p:grpSp>
        <p:nvGrpSpPr>
          <p:cNvPr id="453" name="Group 1"/>
          <p:cNvGrpSpPr/>
          <p:nvPr/>
        </p:nvGrpSpPr>
        <p:grpSpPr>
          <a:xfrm>
            <a:off x="4007684" y="846472"/>
            <a:ext cx="3950209" cy="3678504"/>
            <a:chExt cx="3950208" cy="3678502"/>
          </a:xfrm>
        </p:grpSpPr>
        <p:sp>
          <p:nvSpPr>
            <p:cNvPr id="451"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52"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5" name="Slide Number"/>
          <p:cNvSpPr txBox="1">
            <a:spLocks noGrp="1"/>
          </p:cNvSpPr>
          <p:nvPr>
            <p:ph type="sldNum" sz="quarter" idx="4294967295"/>
          </p:nvPr>
        </p:nvSpPr>
        <p:spPr>
          <a:xfrm>
            <a:off x="11951936" y="6575490"/>
            <a:ext cx="168505" cy="2285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98</a:t>
            </a:fld>
            <a:endParaRPr/>
          </a:p>
        </p:txBody>
      </p:sp>
      <p:sp>
        <p:nvSpPr>
          <p:cNvPr id="456" name="Modern, intuitive, powerful programming language…"/>
          <p:cNvSpPr txBox="1">
            <a:spLocks noGrp="1"/>
          </p:cNvSpPr>
          <p:nvPr>
            <p:ph type="body" idx="1"/>
          </p:nvPr>
        </p:nvSpPr>
        <p:spPr>
          <a:xfrm>
            <a:off x="2221552" y="1257405"/>
            <a:ext cx="9730384" cy="5546592"/>
          </a:xfrm>
          <a:prstGeom prst="rect">
            <a:avLst/>
          </a:prstGeom>
        </p:spPr>
        <p:txBody>
          <a:bodyPr>
            <a:normAutofit/>
          </a:bodyPr>
          <a:lstStyle/>
          <a:p>
            <a:pPr marL="360362" indent="-360362">
              <a:spcBef>
                <a:spcPts val="1200"/>
              </a:spcBef>
              <a:spcAft>
                <a:spcPts val="1200"/>
              </a:spcAft>
              <a:defRPr sz="2800">
                <a:solidFill>
                  <a:srgbClr val="000000"/>
                </a:solidFill>
                <a:latin typeface="+mj-lt"/>
                <a:ea typeface="+mj-ea"/>
                <a:cs typeface="+mj-cs"/>
                <a:sym typeface="Helvetica"/>
              </a:defRPr>
            </a:pPr>
            <a:r>
              <a:rPr sz="3200">
                <a:solidFill>
                  <a:schemeClr val="tx1"/>
                </a:solidFill>
                <a:latin typeface="Calibri (Body)"/>
              </a:rPr>
              <a:t>A file which structure defines the </a:t>
            </a:r>
            <a:r>
              <a:rPr sz="3200" b="1">
                <a:solidFill>
                  <a:schemeClr val="accent1"/>
                </a:solidFill>
                <a:latin typeface="Calibri (Body)"/>
              </a:rPr>
              <a:t>elements positioning </a:t>
            </a:r>
            <a:r>
              <a:rPr sz="3200">
                <a:solidFill>
                  <a:schemeClr val="tx1"/>
                </a:solidFill>
                <a:latin typeface="Calibri (Body)"/>
              </a:rPr>
              <a:t>on the screen</a:t>
            </a:r>
          </a:p>
          <a:p>
            <a:pPr marL="360362" indent="-360362">
              <a:spcBef>
                <a:spcPts val="1200"/>
              </a:spcBef>
              <a:spcAft>
                <a:spcPts val="1200"/>
              </a:spcAft>
              <a:defRPr sz="2800">
                <a:solidFill>
                  <a:srgbClr val="000000"/>
                </a:solidFill>
                <a:latin typeface="+mj-lt"/>
                <a:ea typeface="+mj-ea"/>
                <a:cs typeface="+mj-cs"/>
                <a:sym typeface="Helvetica"/>
              </a:defRPr>
            </a:pPr>
            <a:r>
              <a:rPr sz="3200">
                <a:solidFill>
                  <a:schemeClr val="tx1"/>
                </a:solidFill>
                <a:latin typeface="Calibri (Body)"/>
              </a:rPr>
              <a:t>Consists of </a:t>
            </a:r>
            <a:r>
              <a:rPr sz="3200" b="1">
                <a:solidFill>
                  <a:schemeClr val="accent1"/>
                </a:solidFill>
                <a:latin typeface="Calibri (Body)"/>
              </a:rPr>
              <a:t>Views</a:t>
            </a:r>
            <a:r>
              <a:rPr sz="3200">
                <a:solidFill>
                  <a:schemeClr val="tx1"/>
                </a:solidFill>
                <a:latin typeface="Calibri (Body)"/>
              </a:rPr>
              <a:t> and </a:t>
            </a:r>
            <a:r>
              <a:rPr sz="3200" b="1" err="1">
                <a:solidFill>
                  <a:schemeClr val="accent1"/>
                </a:solidFill>
                <a:latin typeface="Calibri (Body)"/>
              </a:rPr>
              <a:t>ViewGroups</a:t>
            </a:r>
            <a:endParaRPr sz="3200" b="1">
              <a:solidFill>
                <a:schemeClr val="accent1"/>
              </a:solidFill>
              <a:latin typeface="Calibri (Body)"/>
            </a:endParaRPr>
          </a:p>
          <a:p>
            <a:pPr marL="360362" indent="-360362">
              <a:spcBef>
                <a:spcPts val="1200"/>
              </a:spcBef>
              <a:spcAft>
                <a:spcPts val="1200"/>
              </a:spcAft>
              <a:defRPr sz="2800">
                <a:solidFill>
                  <a:srgbClr val="000000"/>
                </a:solidFill>
                <a:latin typeface="+mj-lt"/>
                <a:ea typeface="+mj-ea"/>
                <a:cs typeface="+mj-cs"/>
                <a:sym typeface="Helvetica"/>
              </a:defRPr>
            </a:pPr>
            <a:r>
              <a:rPr sz="3200">
                <a:solidFill>
                  <a:schemeClr val="tx1"/>
                </a:solidFill>
                <a:latin typeface="Calibri (Body)"/>
              </a:rPr>
              <a:t>Views are </a:t>
            </a:r>
            <a:r>
              <a:rPr sz="3200" b="1">
                <a:solidFill>
                  <a:schemeClr val="accent1"/>
                </a:solidFill>
                <a:latin typeface="Calibri (Body)"/>
              </a:rPr>
              <a:t>base elements </a:t>
            </a:r>
            <a:r>
              <a:rPr sz="3200">
                <a:solidFill>
                  <a:schemeClr val="tx1"/>
                </a:solidFill>
                <a:latin typeface="Calibri (Body)"/>
              </a:rPr>
              <a:t>(TextView, Button, etc.)</a:t>
            </a:r>
          </a:p>
          <a:p>
            <a:pPr marL="360362" indent="-360362">
              <a:spcBef>
                <a:spcPts val="1200"/>
              </a:spcBef>
              <a:spcAft>
                <a:spcPts val="1200"/>
              </a:spcAft>
              <a:buClr>
                <a:schemeClr val="tx1"/>
              </a:buClr>
              <a:defRPr sz="2800">
                <a:solidFill>
                  <a:srgbClr val="000000"/>
                </a:solidFill>
                <a:latin typeface="+mj-lt"/>
                <a:ea typeface="+mj-ea"/>
                <a:cs typeface="+mj-cs"/>
                <a:sym typeface="Helvetica"/>
              </a:defRPr>
            </a:pPr>
            <a:r>
              <a:rPr sz="3200" b="1" err="1">
                <a:solidFill>
                  <a:schemeClr val="accent1"/>
                </a:solidFill>
                <a:latin typeface="Calibri (Body)"/>
              </a:rPr>
              <a:t>ViewGroups</a:t>
            </a:r>
            <a:r>
              <a:rPr sz="3200">
                <a:solidFill>
                  <a:schemeClr val="tx1"/>
                </a:solidFill>
                <a:latin typeface="Calibri (Body)"/>
              </a:rPr>
              <a:t> are (sub)</a:t>
            </a:r>
            <a:r>
              <a:rPr lang="en-US" sz="3200">
                <a:solidFill>
                  <a:schemeClr val="tx1"/>
                </a:solidFill>
                <a:latin typeface="Calibri (Body)"/>
              </a:rPr>
              <a:t> </a:t>
            </a:r>
            <a:r>
              <a:rPr sz="3200">
                <a:solidFill>
                  <a:schemeClr val="tx1"/>
                </a:solidFill>
                <a:latin typeface="Calibri (Body)"/>
              </a:rPr>
              <a:t>layouts providing general constraints for their child Views</a:t>
            </a:r>
          </a:p>
        </p:txBody>
      </p:sp>
      <p:sp>
        <p:nvSpPr>
          <p:cNvPr id="457" name="What is Swift?"/>
          <p:cNvSpPr txBox="1">
            <a:spLocks noGrp="1"/>
          </p:cNvSpPr>
          <p:nvPr>
            <p:ph type="title"/>
          </p:nvPr>
        </p:nvSpPr>
        <p:spPr>
          <a:xfrm>
            <a:off x="1296956" y="100748"/>
            <a:ext cx="8625521" cy="882657"/>
          </a:xfrm>
          <a:prstGeom prst="rect">
            <a:avLst/>
          </a:prstGeom>
        </p:spPr>
        <p:txBody>
          <a:bodyPr/>
          <a:lstStyle>
            <a:lvl1pPr>
              <a:defRPr>
                <a:solidFill>
                  <a:srgbClr val="000000"/>
                </a:solidFill>
              </a:defRPr>
            </a:lvl1pPr>
          </a:lstStyle>
          <a:p>
            <a:r>
              <a:rPr>
                <a:solidFill>
                  <a:schemeClr val="tx1"/>
                </a:solidFill>
              </a:rPr>
              <a:t>Layout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5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5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9" name="What is Kotlin?"/>
          <p:cNvSpPr txBox="1">
            <a:spLocks noGrp="1"/>
          </p:cNvSpPr>
          <p:nvPr>
            <p:ph type="body" sz="quarter" idx="1"/>
          </p:nvPr>
        </p:nvSpPr>
        <p:spPr>
          <a:xfrm>
            <a:off x="615109" y="5585916"/>
            <a:ext cx="10961783" cy="768086"/>
          </a:xfrm>
          <a:prstGeom prst="rect">
            <a:avLst/>
          </a:prstGeom>
        </p:spPr>
        <p:txBody>
          <a:bodyPr/>
          <a:lstStyle>
            <a:lvl1pPr>
              <a:defRPr>
                <a:solidFill>
                  <a:srgbClr val="000000"/>
                </a:solidFill>
              </a:defRPr>
            </a:lvl1pPr>
          </a:lstStyle>
          <a:p>
            <a:r>
              <a:rPr>
                <a:solidFill>
                  <a:schemeClr val="tx1"/>
                </a:solidFill>
              </a:rPr>
              <a:t>Types of </a:t>
            </a:r>
            <a:r>
              <a:rPr lang="en-US">
                <a:solidFill>
                  <a:schemeClr val="tx1"/>
                </a:solidFill>
              </a:rPr>
              <a:t>L</a:t>
            </a:r>
            <a:r>
              <a:rPr>
                <a:solidFill>
                  <a:schemeClr val="tx1"/>
                </a:solidFill>
              </a:rPr>
              <a:t>ayouts</a:t>
            </a:r>
          </a:p>
        </p:txBody>
      </p:sp>
      <p:sp>
        <p:nvSpPr>
          <p:cNvPr id="460" name="Kotlin Basics"/>
          <p:cNvSpPr txBox="1">
            <a:spLocks noGrp="1"/>
          </p:cNvSpPr>
          <p:nvPr>
            <p:ph type="title"/>
          </p:nvPr>
        </p:nvSpPr>
        <p:spPr>
          <a:xfrm>
            <a:off x="615109" y="4704824"/>
            <a:ext cx="10961783" cy="768087"/>
          </a:xfrm>
          <a:prstGeom prst="rect">
            <a:avLst/>
          </a:prstGeom>
        </p:spPr>
        <p:txBody>
          <a:bodyPr/>
          <a:lstStyle>
            <a:lvl1pPr>
              <a:defRPr sz="4200">
                <a:solidFill>
                  <a:srgbClr val="000000"/>
                </a:solidFill>
              </a:defRPr>
            </a:lvl1pPr>
          </a:lstStyle>
          <a:p>
            <a:r>
              <a:rPr>
                <a:solidFill>
                  <a:schemeClr val="tx1"/>
                </a:solidFill>
              </a:rPr>
              <a:t>Android Basics</a:t>
            </a:r>
          </a:p>
        </p:txBody>
      </p:sp>
      <p:grpSp>
        <p:nvGrpSpPr>
          <p:cNvPr id="463" name="Group 1"/>
          <p:cNvGrpSpPr/>
          <p:nvPr/>
        </p:nvGrpSpPr>
        <p:grpSpPr>
          <a:xfrm>
            <a:off x="4007684" y="846472"/>
            <a:ext cx="3950209" cy="3678504"/>
            <a:chExt cx="3950208" cy="3678502"/>
          </a:xfrm>
        </p:grpSpPr>
        <p:sp>
          <p:nvSpPr>
            <p:cNvPr id="461" name="Flowchart: Connector 6"/>
            <p:cNvSpPr/>
            <p:nvPr/>
          </p:nvSpPr>
          <p:spPr>
            <a:xfrm>
              <a:off x="-1" y="-1"/>
              <a:ext cx="3950210" cy="3678504"/>
            </a:xfrm>
            <a:prstGeom prst="ellipse">
              <a:avLst/>
            </a:prstGeom>
            <a:solidFill>
              <a:srgbClr val="234465"/>
            </a:solidFill>
            <a:ln w="25400" cap="flat">
              <a:solidFill>
                <a:srgbClr val="234465"/>
              </a:solidFill>
              <a:prstDash val="solid"/>
              <a:round/>
            </a:ln>
            <a:effectLst/>
          </p:spPr>
          <p:txBody>
            <a:bodyPr wrap="square" lIns="45718" tIns="45718" rIns="45718" bIns="45718"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1pPr>
              <a:lvl2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2pPr>
              <a:lvl3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3pPr>
              <a:lvl4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4pPr>
              <a:lvl5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5pPr>
              <a:lvl6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6pPr>
              <a:lvl7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7pPr>
              <a:lvl8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8pPr>
              <a:lvl9pPr marL="0" marR="0" indent="0" algn="l" defTabSz="914400" rtl="0" fontAlgn="auto" latinLnBrk="0" hangingPunct="0">
                <a:lnSpc>
                  <a:spcPct val="100000"/>
                </a:lnSpc>
                <a:spcBef>
                  <a:spcPct val="0"/>
                </a:spcBef>
                <a:spcAft>
                  <a:spcPct val="0"/>
                </a:spcAft>
                <a:buClrTx/>
                <a:buSzTx/>
                <a:buFontTx/>
                <a:buNone/>
                <a:defRPr kumimoji="0" sz="1800" b="0" i="0" u="none" strike="noStrike" cap="none" spc="0" normalizeH="0" baseline="0">
                  <a:ln>
                    <a:noFill/>
                  </a:ln>
                  <a:solidFill>
                    <a:srgbClr val="234465"/>
                  </a:solidFill>
                  <a:effectLst/>
                  <a:uFillTx/>
                  <a:latin typeface="+mj-lt"/>
                  <a:ea typeface="+mj-ea"/>
                  <a:cs typeface="+mj-cs"/>
                  <a:sym typeface="Helvetica"/>
                </a:defRPr>
              </a:lvl9pPr>
            </a:lstStyle>
            <a:p>
              <a:endParaRPr/>
            </a:p>
          </p:txBody>
        </p:sp>
        <p:pic>
          <p:nvPicPr>
            <p:cNvPr id="462" name="studio.icns" descr="studio.icns"/>
            <p:cNvPicPr>
              <a:picLocks noChangeAspect="1"/>
            </p:cNvPicPr>
            <p:nvPr/>
          </p:nvPicPr>
          <p:blipFill>
            <a:blip r:embed="rId2"/>
            <a:srcRect l="15432" t="16084" r="14717" b="19181"/>
            <a:stretch>
              <a:fillRect/>
            </a:stretch>
          </p:blipFill>
          <p:spPr>
            <a:xfrm>
              <a:off x="475487" y="407136"/>
              <a:ext cx="3061892" cy="2837658"/>
            </a:xfrm>
            <a:custGeom>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35"/>
                    <a:pt x="0" y="10800"/>
                  </a:cubicBezTo>
                  <a:cubicBezTo>
                    <a:pt x="0" y="16765"/>
                    <a:pt x="4837" y="21600"/>
                    <a:pt x="10801" y="21600"/>
                  </a:cubicBezTo>
                  <a:cubicBezTo>
                    <a:pt x="16766" y="21600"/>
                    <a:pt x="21600" y="16765"/>
                    <a:pt x="21600" y="10800"/>
                  </a:cubicBezTo>
                  <a:cubicBezTo>
                    <a:pt x="21600" y="4835"/>
                    <a:pt x="16766" y="0"/>
                    <a:pt x="10801" y="0"/>
                  </a:cubicBezTo>
                  <a:close/>
                </a:path>
              </a:pathLst>
            </a:custGeom>
            <a:ln w="12700" cap="flat">
              <a:noFill/>
              <a:miter lim="400000"/>
            </a:ln>
            <a:effectLst/>
          </p:spPr>
        </p:pic>
      </p:grpSp>
    </p:spTree>
  </p:cSld>
  <p:clrMapOvr>
    <a:masterClrMapping/>
  </p:clrMapOvr>
  <p:transition spd="med"/>
  <p:timing/>
</p:sld>
</file>

<file path=ppt/tags/tag1.xml><?xml version="1.0" encoding="utf-8"?>
<p:tagLst xmlns:p="http://schemas.openxmlformats.org/presentationml/2006/main">
  <p:tag name="AS_NET" val="6.0.8"/>
  <p:tag name="AS_OS" val="Unix 5.15.0.1022"/>
  <p:tag name="AS_RELEASE_DATE" val="2022.10.14"/>
  <p:tag name="AS_TITLE" val="Aspose.Slides for .NET5"/>
  <p:tag name="AS_VERSION" val="22.10"/>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1.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2.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3.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4.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5.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6.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7.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8.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19.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2.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3.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4.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5.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Calibri"/>
        <a:ea typeface="Calibri"/>
        <a:cs typeface="Calibri"/>
      </a:majorFont>
      <a:minorFont>
        <a:latin typeface="Helvetica"/>
        <a:ea typeface="Helvetica"/>
        <a:cs typeface="Helvetica"/>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6.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7.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8.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ppt/theme/theme9.xml><?xml version="1.0" encoding="utf-8"?>
<a:theme xmlns:r="http://schemas.openxmlformats.org/officeDocument/2006/relationships" xmlns:a="http://schemas.openxmlformats.org/drawingml/2006/main" name="SoftUni">
  <a:themeElements>
    <a:clrScheme name="SoftUni">
      <a:dk1>
        <a:srgbClr val="234465"/>
      </a:dk1>
      <a:lt1>
        <a:srgbClr val="FFFFFF"/>
      </a:lt1>
      <a:dk2>
        <a:srgbClr val="A7A7A7"/>
      </a:dk2>
      <a:lt2>
        <a:srgbClr val="535353"/>
      </a:lt2>
      <a:accent1>
        <a:srgbClr val="FFA000"/>
      </a:accent1>
      <a:accent2>
        <a:srgbClr val="00B050"/>
      </a:accent2>
      <a:accent3>
        <a:srgbClr val="44A9F8"/>
      </a:accent3>
      <a:accent4>
        <a:srgbClr val="7030A0"/>
      </a:accent4>
      <a:accent5>
        <a:srgbClr val="67748E"/>
      </a:accent5>
      <a:accent6>
        <a:srgbClr val="F4F5F7"/>
      </a:accent6>
      <a:hlink>
        <a:srgbClr val="0000FF"/>
      </a:hlink>
      <a:folHlink>
        <a:srgbClr val="FF00FF"/>
      </a:folHlink>
    </a:clrScheme>
    <a:fontScheme name="SoftUni">
      <a:majorFont>
        <a:latin typeface="Helvetica"/>
        <a:ea typeface="Helvetica"/>
        <a:cs typeface="Helvetica"/>
      </a:majorFont>
      <a:minorFont>
        <a:latin typeface="Calibri"/>
        <a:ea typeface="Calibri"/>
        <a:cs typeface="Calibri"/>
      </a:minorFont>
    </a:fontScheme>
    <a:fmtScheme name="SoftUn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07999" tIns="107999" rIns="107999" bIns="10799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34465"/>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1761</Paragraphs>
  <Slides>252</Slides>
  <Notes>0</Notes>
  <TotalTime>1</TotalTime>
  <HiddenSlides>0</HiddenSlides>
  <MMClips>0</MMClips>
  <ScaleCrop>0</ScaleCrop>
  <HeadingPairs>
    <vt:vector baseType="variant" size="6">
      <vt:variant>
        <vt:lpstr>Fonts used</vt:lpstr>
      </vt:variant>
      <vt:variant>
        <vt:i4>11</vt:i4>
      </vt:variant>
      <vt:variant>
        <vt:lpstr>Theme</vt:lpstr>
      </vt:variant>
      <vt:variant>
        <vt:i4>1</vt:i4>
      </vt:variant>
      <vt:variant>
        <vt:lpstr>Slide Titles</vt:lpstr>
      </vt:variant>
      <vt:variant>
        <vt:i4>252</vt:i4>
      </vt:variant>
    </vt:vector>
  </HeadingPairs>
  <TitlesOfParts>
    <vt:vector baseType="lpstr" size="264">
      <vt:lpstr>Arial</vt:lpstr>
      <vt:lpstr>Calibri</vt:lpstr>
      <vt:lpstr>Helvetica</vt:lpstr>
      <vt:lpstr>Consolas</vt:lpstr>
      <vt:lpstr>맑은 고딕</vt:lpstr>
      <vt:lpstr>Wingdings</vt:lpstr>
      <vt:lpstr>Wingdings 2</vt:lpstr>
      <vt:lpstr>Helvetica Neue</vt:lpstr>
      <vt:lpstr>Calibri (Body)</vt:lpstr>
      <vt:lpstr>Calibri (Заглавия)</vt:lpstr>
      <vt:lpstr>Calibri (Заглавие)</vt:lpstr>
      <vt:lpstr>Office Theme</vt:lpstr>
      <vt:lpstr>Android Development with Kotlin</vt:lpstr>
      <vt:lpstr>Questions?</vt:lpstr>
      <vt:lpstr>Table of Contents</vt:lpstr>
      <vt:lpstr>Kotlin Basics</vt:lpstr>
      <vt:lpstr>What is Kotlin?</vt:lpstr>
      <vt:lpstr>Kotlin Basics</vt:lpstr>
      <vt:lpstr>What is Android Studio?</vt:lpstr>
      <vt:lpstr>Playground Overview</vt:lpstr>
      <vt:lpstr>Constants, Variables &amp; Operators</vt:lpstr>
      <vt:lpstr>Constants &amp; Variables</vt:lpstr>
      <vt:lpstr>Comments</vt:lpstr>
      <vt:lpstr>Arithmetic Operations</vt:lpstr>
      <vt:lpstr>Operators</vt:lpstr>
      <vt:lpstr>Comparison Operators</vt:lpstr>
      <vt:lpstr>Main Data Types</vt:lpstr>
      <vt:lpstr>Main Data Types</vt:lpstr>
      <vt:lpstr>Type Casting</vt:lpstr>
      <vt:lpstr>Types and Operations</vt:lpstr>
      <vt:lpstr>Data Type Limits</vt:lpstr>
      <vt:lpstr>Summary</vt:lpstr>
      <vt:lpstr>Homework</vt:lpstr>
      <vt:lpstr>Questions</vt:lpstr>
      <vt:lpstr>PowerPoint Presentation</vt:lpstr>
      <vt:lpstr>License</vt:lpstr>
      <vt:lpstr>Android Development with Kotlin</vt:lpstr>
      <vt:lpstr>Questions?</vt:lpstr>
      <vt:lpstr>Table of Contents</vt:lpstr>
      <vt:lpstr>Kotlin Basics</vt:lpstr>
      <vt:lpstr>Collections</vt:lpstr>
      <vt:lpstr>Array</vt:lpstr>
      <vt:lpstr>List</vt:lpstr>
      <vt:lpstr>Set</vt:lpstr>
      <vt:lpstr>Map</vt:lpstr>
      <vt:lpstr>Kotlin Basics</vt:lpstr>
      <vt:lpstr>If expression</vt:lpstr>
      <vt:lpstr>If expression</vt:lpstr>
      <vt:lpstr>While Loop</vt:lpstr>
      <vt:lpstr>For Loop</vt:lpstr>
      <vt:lpstr>For Loop</vt:lpstr>
      <vt:lpstr>When Statement</vt:lpstr>
      <vt:lpstr>When Statement</vt:lpstr>
      <vt:lpstr>Summary</vt:lpstr>
      <vt:lpstr>Questions</vt:lpstr>
      <vt:lpstr>SoftUni Diamond Partners</vt:lpstr>
      <vt:lpstr>Educational Partners</vt:lpstr>
      <vt:lpstr>PowerPoint Presentation</vt:lpstr>
      <vt:lpstr>License</vt:lpstr>
      <vt:lpstr>Android Development with Kotlin</vt:lpstr>
      <vt:lpstr>Questions?</vt:lpstr>
      <vt:lpstr>Table of Contents</vt:lpstr>
      <vt:lpstr>Kotlin Basics</vt:lpstr>
      <vt:lpstr>Function</vt:lpstr>
      <vt:lpstr>Kotlin Basics</vt:lpstr>
      <vt:lpstr>Function Parameters</vt:lpstr>
      <vt:lpstr>Function Parameters</vt:lpstr>
      <vt:lpstr>Function Parameters</vt:lpstr>
      <vt:lpstr>Function Parameters</vt:lpstr>
      <vt:lpstr>Functions According to Return Value</vt:lpstr>
      <vt:lpstr>Functions According to Return Value</vt:lpstr>
      <vt:lpstr>Functions According to Declaration</vt:lpstr>
      <vt:lpstr>Functions According to Declaration</vt:lpstr>
      <vt:lpstr>Functions According to Declaration</vt:lpstr>
      <vt:lpstr>Kotlin Basics</vt:lpstr>
      <vt:lpstr>Lambda Functions</vt:lpstr>
      <vt:lpstr>Lambda Functions</vt:lpstr>
      <vt:lpstr>Lambda Functions</vt:lpstr>
      <vt:lpstr>Lambda Functions</vt:lpstr>
      <vt:lpstr>Lambda Functions</vt:lpstr>
      <vt:lpstr>Summary</vt:lpstr>
      <vt:lpstr>Questions</vt:lpstr>
      <vt:lpstr>PowerPoint Presentation</vt:lpstr>
      <vt:lpstr>License</vt:lpstr>
      <vt:lpstr>Android Development with Kotlin</vt:lpstr>
      <vt:lpstr>Questions?</vt:lpstr>
      <vt:lpstr>Table of Contents</vt:lpstr>
      <vt:lpstr>Android Basics</vt:lpstr>
      <vt:lpstr>Android Studio</vt:lpstr>
      <vt:lpstr>Android Basics</vt:lpstr>
      <vt:lpstr>Project Setup</vt:lpstr>
      <vt:lpstr>Types of Аpplications</vt:lpstr>
      <vt:lpstr>Project Setup</vt:lpstr>
      <vt:lpstr>Project Setup</vt:lpstr>
      <vt:lpstr>Default File Structure</vt:lpstr>
      <vt:lpstr>Emulator</vt:lpstr>
      <vt:lpstr>Emulator</vt:lpstr>
      <vt:lpstr>Starting Your Application</vt:lpstr>
      <vt:lpstr>Adding UI Components via drag and drop</vt:lpstr>
      <vt:lpstr>Adding UI Components via XML</vt:lpstr>
      <vt:lpstr>Adding Resources</vt:lpstr>
      <vt:lpstr>Adding Business Logic</vt:lpstr>
      <vt:lpstr>Questions</vt:lpstr>
      <vt:lpstr>PowerPoint Presentation</vt:lpstr>
      <vt:lpstr>License</vt:lpstr>
      <vt:lpstr>Android Development with Kotlin</vt:lpstr>
      <vt:lpstr>Questions?</vt:lpstr>
      <vt:lpstr>Table of Contents</vt:lpstr>
      <vt:lpstr>Android Basics</vt:lpstr>
      <vt:lpstr>Layout</vt:lpstr>
      <vt:lpstr>Android Basics</vt:lpstr>
      <vt:lpstr>LinearLayout</vt:lpstr>
      <vt:lpstr>CoordinatorLayout</vt:lpstr>
      <vt:lpstr>ConstraintLayout</vt:lpstr>
      <vt:lpstr>MotionLayout</vt:lpstr>
      <vt:lpstr>Android Basics</vt:lpstr>
      <vt:lpstr>View Binding</vt:lpstr>
      <vt:lpstr>View Binding</vt:lpstr>
      <vt:lpstr>Android Basics</vt:lpstr>
      <vt:lpstr>Data Binding</vt:lpstr>
      <vt:lpstr>Data Binding</vt:lpstr>
      <vt:lpstr>Android Basics</vt:lpstr>
      <vt:lpstr>ConstraintLayout</vt:lpstr>
      <vt:lpstr>ConstraintLayout</vt:lpstr>
      <vt:lpstr>ConstraintLayout</vt:lpstr>
      <vt:lpstr>Drawables</vt:lpstr>
      <vt:lpstr>Motions</vt:lpstr>
      <vt:lpstr>Questions</vt:lpstr>
      <vt:lpstr>PowerPoint Presentation</vt:lpstr>
      <vt:lpstr>License</vt:lpstr>
      <vt:lpstr>Android Development with Kotlin</vt:lpstr>
      <vt:lpstr>Questions?</vt:lpstr>
      <vt:lpstr>Table of Contents</vt:lpstr>
      <vt:lpstr>Android Basics</vt:lpstr>
      <vt:lpstr>Activity</vt:lpstr>
      <vt:lpstr>Declare New Activity</vt:lpstr>
      <vt:lpstr>Declare New Activity - Example</vt:lpstr>
      <vt:lpstr>Navigate to Another Activity</vt:lpstr>
      <vt:lpstr>Navigate to Аnother Activity</vt:lpstr>
      <vt:lpstr>Navigate to Another Activity</vt:lpstr>
      <vt:lpstr>Navigate to Another Activity</vt:lpstr>
      <vt:lpstr>Navigate Back From Activity</vt:lpstr>
      <vt:lpstr>Activity Lifecycle Stages</vt:lpstr>
      <vt:lpstr>Activity Lifecycle Stages - onCreate()</vt:lpstr>
      <vt:lpstr>Activity Lifecycle Stages - onStart()</vt:lpstr>
      <vt:lpstr>Activity Lifecycle Stages - onResume()</vt:lpstr>
      <vt:lpstr>Activity Lifecycle Stages - onPause()</vt:lpstr>
      <vt:lpstr>Activity Lifecycle Stages - onPause()</vt:lpstr>
      <vt:lpstr>Activity Lifecycle Stages - onStop()</vt:lpstr>
      <vt:lpstr>Activity Lifecycle Stages - onStop()</vt:lpstr>
      <vt:lpstr>Activity Lifecycle Stages - onDestroy()</vt:lpstr>
      <vt:lpstr>Fragment</vt:lpstr>
      <vt:lpstr>Declare New Fragment</vt:lpstr>
      <vt:lpstr>Declare New Fragment</vt:lpstr>
      <vt:lpstr>Fragment Transactions</vt:lpstr>
      <vt:lpstr>Fragment Transactions</vt:lpstr>
      <vt:lpstr>Fragment Navigation Graph</vt:lpstr>
      <vt:lpstr>Fragment Navigation Graph</vt:lpstr>
      <vt:lpstr>Fragment Navigation Graph</vt:lpstr>
      <vt:lpstr>Fragment Navigation Graph</vt:lpstr>
      <vt:lpstr>Fragment Navigation Graph</vt:lpstr>
      <vt:lpstr>Fragment Navigation Graph</vt:lpstr>
      <vt:lpstr>Fragment Navigation Graph</vt:lpstr>
      <vt:lpstr>Fragment Navigation Graph</vt:lpstr>
      <vt:lpstr>Fragment Navigation Graph</vt:lpstr>
      <vt:lpstr>Questions</vt:lpstr>
      <vt:lpstr>PowerPoint Presentation</vt:lpstr>
      <vt:lpstr>License</vt:lpstr>
      <vt:lpstr>Android Development with Kotlin</vt:lpstr>
      <vt:lpstr>Questions?</vt:lpstr>
      <vt:lpstr>Table of Contents</vt:lpstr>
      <vt:lpstr>Android Basics</vt:lpstr>
      <vt:lpstr>API</vt:lpstr>
      <vt:lpstr>API</vt:lpstr>
      <vt:lpstr>Android Basics</vt:lpstr>
      <vt:lpstr>Networking Library (Retrofit)</vt:lpstr>
      <vt:lpstr>Networking Library (Retrofit)</vt:lpstr>
      <vt:lpstr>Networking Library (Retrofit)</vt:lpstr>
      <vt:lpstr>Fetching Information from API</vt:lpstr>
      <vt:lpstr>Fetching Information from API</vt:lpstr>
      <vt:lpstr>Model</vt:lpstr>
      <vt:lpstr>Service</vt:lpstr>
      <vt:lpstr>Repository</vt:lpstr>
      <vt:lpstr>Repository</vt:lpstr>
      <vt:lpstr>Presenting Information in List Form</vt:lpstr>
      <vt:lpstr>RecyclerView &amp; Adapter</vt:lpstr>
      <vt:lpstr>RecyclerView &amp; Adapter</vt:lpstr>
      <vt:lpstr>RecyclerView</vt:lpstr>
      <vt:lpstr>Adapter</vt:lpstr>
      <vt:lpstr>Android Basics</vt:lpstr>
      <vt:lpstr>Example Project (1)</vt:lpstr>
      <vt:lpstr>Example Project (2)</vt:lpstr>
      <vt:lpstr>Example Project (3)</vt:lpstr>
      <vt:lpstr>Example Project (4)</vt:lpstr>
      <vt:lpstr>Example Project (5)</vt:lpstr>
      <vt:lpstr>Example Project (6)</vt:lpstr>
      <vt:lpstr>Example Project (7)</vt:lpstr>
      <vt:lpstr>Example Project (8)</vt:lpstr>
      <vt:lpstr>Example Project (9)</vt:lpstr>
      <vt:lpstr>Example Project (10)</vt:lpstr>
      <vt:lpstr>Example Project (11)</vt:lpstr>
      <vt:lpstr>Example project</vt:lpstr>
      <vt:lpstr>Example Project (12)</vt:lpstr>
      <vt:lpstr>Example Project (13)</vt:lpstr>
      <vt:lpstr>Questions</vt:lpstr>
      <vt:lpstr>PowerPoint Presentation</vt:lpstr>
      <vt:lpstr>License</vt:lpstr>
      <vt:lpstr>Android Development with Kotlin</vt:lpstr>
      <vt:lpstr>Questions?</vt:lpstr>
      <vt:lpstr>Table of Contents</vt:lpstr>
      <vt:lpstr>Android Basics</vt:lpstr>
      <vt:lpstr>Internal Storage</vt:lpstr>
      <vt:lpstr>External Storage</vt:lpstr>
      <vt:lpstr>Local Storage</vt:lpstr>
      <vt:lpstr>Remote Storage</vt:lpstr>
      <vt:lpstr>Media Storage</vt:lpstr>
      <vt:lpstr>Shared Preferences (1)</vt:lpstr>
      <vt:lpstr>Shared Preferences (2)</vt:lpstr>
      <vt:lpstr>Shared Preferences (3)</vt:lpstr>
      <vt:lpstr>Shared Preferences (4)</vt:lpstr>
      <vt:lpstr>Shared Preferences (5)</vt:lpstr>
      <vt:lpstr>Room Database (1)</vt:lpstr>
      <vt:lpstr>Room Database (2)</vt:lpstr>
      <vt:lpstr>Room Database (3)</vt:lpstr>
      <vt:lpstr>Room Database (4)</vt:lpstr>
      <vt:lpstr>Room Database (5)</vt:lpstr>
      <vt:lpstr>Room Database (6)</vt:lpstr>
      <vt:lpstr>Room Database (7)</vt:lpstr>
      <vt:lpstr>Room Database (8)</vt:lpstr>
      <vt:lpstr>Room Database (9)</vt:lpstr>
      <vt:lpstr>Questions</vt:lpstr>
      <vt:lpstr>PowerPoint Presentation</vt:lpstr>
      <vt:lpstr>License</vt:lpstr>
      <vt:lpstr>Android Development with Kotlin</vt:lpstr>
      <vt:lpstr>Questions?</vt:lpstr>
      <vt:lpstr>Table of Contents</vt:lpstr>
      <vt:lpstr>Android Basics</vt:lpstr>
      <vt:lpstr>App architecture</vt:lpstr>
      <vt:lpstr>Separation of Concerns</vt:lpstr>
      <vt:lpstr>Drive UI from Data Models</vt:lpstr>
      <vt:lpstr>Single Source of Truth</vt:lpstr>
      <vt:lpstr>Recommended high-level architecture</vt:lpstr>
      <vt:lpstr>UI layer</vt:lpstr>
      <vt:lpstr>Data layer</vt:lpstr>
      <vt:lpstr>Domain layer</vt:lpstr>
      <vt:lpstr>Android Basics</vt:lpstr>
      <vt:lpstr>MVVM (Model - View - ViewModel)</vt:lpstr>
      <vt:lpstr>Gradle Dependencies Requirements</vt:lpstr>
      <vt:lpstr>Model</vt:lpstr>
      <vt:lpstr>ViewModel</vt:lpstr>
      <vt:lpstr>Example Usage (1)</vt:lpstr>
      <vt:lpstr>Example Usage (2)</vt:lpstr>
      <vt:lpstr>Example Usage (3)</vt:lpstr>
      <vt:lpstr>Summary of Example</vt:lpstr>
      <vt:lpstr>Example Usage 2 (1)</vt:lpstr>
      <vt:lpstr>Example Usage 2 (2)</vt:lpstr>
      <vt:lpstr>Example Usage 2 (2)</vt:lpstr>
      <vt:lpstr>Example Usage 2 (3)</vt:lpstr>
      <vt:lpstr>Example Usage 2 (4)</vt:lpstr>
      <vt:lpstr>Example Usage 2 (5)</vt:lpstr>
      <vt:lpstr>Example Usage 2 (6)</vt:lpstr>
      <vt:lpstr>Questions</vt:lpstr>
      <vt:lpstr>PowerPoint Presentation</vt:lpstr>
      <vt:lpstr>License</vt:lpstr>
    </vt:vector>
  </TitlesOfParts>
  <LinksUpToDate>0</LinksUpToDate>
  <SharedDoc>0</SharedDoc>
  <HyperlinksChanged>0</HyperlinksChanged>
  <Application>Aspose.Slides for .NET</Application>
  <AppVersion>22.1000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2022-11-19T06:56:23.485</cp:lastPrinted>
  <dcterms:created xsi:type="dcterms:W3CDTF">2022-11-19T06:56:23Z</dcterms:created>
  <dcterms:modified xsi:type="dcterms:W3CDTF">2022-11-19T06:57:40Z</dcterms:modified>
</cp:coreProperties>
</file>